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11"/>
  </p:notesMasterIdLst>
  <p:sldIdLst>
    <p:sldId id="281" r:id="rId2"/>
    <p:sldId id="296" r:id="rId3"/>
    <p:sldId id="297" r:id="rId4"/>
    <p:sldId id="298" r:id="rId5"/>
    <p:sldId id="292" r:id="rId6"/>
    <p:sldId id="293" r:id="rId7"/>
    <p:sldId id="294" r:id="rId8"/>
    <p:sldId id="299" r:id="rId9"/>
    <p:sldId id="279" r:id="rId10"/>
  </p:sldIdLst>
  <p:sldSz cx="24384000" cy="13716000"/>
  <p:notesSz cx="6886575" cy="10018713"/>
  <p:embeddedFontLst>
    <p:embeddedFont>
      <p:font typeface="Poppins" panose="020B0604020202020204" charset="0"/>
      <p:regular r:id="rId12"/>
      <p:bold r:id="rId13"/>
      <p:italic r:id="rId14"/>
      <p:boldItalic r:id="rId15"/>
    </p:embeddedFont>
    <p:embeddedFont>
      <p:font typeface="Poppins Medium" panose="020B0604020202020204" charset="0"/>
      <p:regular r:id="rId16"/>
      <p:bold r:id="rId17"/>
      <p:italic r:id="rId18"/>
      <p:boldItalic r:id="rId19"/>
    </p:embeddedFont>
    <p:embeddedFont>
      <p:font typeface="Poppins SemiBold" panose="020B0604020202020204" charset="0"/>
      <p:bold r:id="rId20"/>
      <p:boldItalic r:id="rId21"/>
    </p:embeddedFont>
    <p:embeddedFont>
      <p:font typeface="Staatliches" panose="020B0604020202020204" charset="0"/>
      <p:regular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ikT/jAdpdRcxurvnE+lMiJzBqsy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16DE19-587D-8C4B-C5F8-823A080C31C8}" v="37" dt="2026-07-08T13:58:09.481"/>
    <p1510:client id="{F5B143F3-BDA1-CC49-7A3A-75D70F06619F}" v="48" dt="2026-07-08T14:00:36.862"/>
  </p1510:revLst>
</p1510:revInfo>
</file>

<file path=ppt/tableStyles.xml><?xml version="1.0" encoding="utf-8"?>
<a:tblStyleLst xmlns:a="http://schemas.openxmlformats.org/drawingml/2006/main" def="{99A35294-3952-4E18-9C73-1F097BCAF172}">
  <a:tblStyle styleId="{99A35294-3952-4E18-9C73-1F097BCAF172}" styleName="Table_0">
    <a:wholeTbl>
      <a:tcTxStyle b="off" i="off">
        <a:font>
          <a:latin typeface="Poppins"/>
          <a:ea typeface="Poppins"/>
          <a:cs typeface="Poppins"/>
        </a:font>
        <a:schemeClr val="dk1"/>
      </a:tcTxStyle>
      <a:tcStyle>
        <a:tcBdr>
          <a:left>
            <a:ln w="12700" cap="flat" cmpd="sng">
              <a:solidFill>
                <a:schemeClr val="accent1"/>
              </a:solidFill>
              <a:prstDash val="solid"/>
              <a:round/>
              <a:headEnd type="none" w="sm" len="sm"/>
              <a:tailEnd type="none" w="sm" len="sm"/>
            </a:ln>
          </a:left>
          <a:right>
            <a:ln w="12700" cap="flat" cmpd="sng">
              <a:solidFill>
                <a:schemeClr val="accent1"/>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12700" cap="flat" cmpd="sng">
              <a:solidFill>
                <a:schemeClr val="accent1"/>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b="off" i="off"/>
      <a:tcStyle>
        <a:tcBdr/>
        <a:fill>
          <a:solidFill>
            <a:srgbClr val="E6E7ED"/>
          </a:solidFill>
        </a:fill>
      </a:tcStyle>
    </a:band1H>
    <a:band2H>
      <a:tcTxStyle b="off" i="off"/>
      <a:tcStyle>
        <a:tcBdr/>
      </a:tcStyle>
    </a:band2H>
    <a:band1V>
      <a:tcTxStyle b="off" i="off"/>
      <a:tcStyle>
        <a:tcBdr/>
        <a:fill>
          <a:solidFill>
            <a:srgbClr val="E6E7ED"/>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1"/>
              </a:solidFill>
              <a:prstDash val="solid"/>
              <a:round/>
              <a:headEnd type="none" w="sm" len="sm"/>
              <a:tailEnd type="none" w="sm" len="sm"/>
            </a:ln>
          </a:top>
        </a:tcBdr>
        <a:fill>
          <a:solidFill>
            <a:schemeClr val="lt1"/>
          </a:solidFill>
        </a:fill>
      </a:tcStyle>
    </a:lastRow>
    <a:seCell>
      <a:tcTxStyle b="off" i="off"/>
      <a:tcStyle>
        <a:tcBdr/>
      </a:tcStyle>
    </a:seCell>
    <a:swCell>
      <a:tcTxStyle b="off" i="off"/>
      <a:tcStyle>
        <a:tcBdr/>
      </a:tcStyle>
    </a:swCell>
    <a:firstRow>
      <a:tcTxStyle b="on" i="off">
        <a:font>
          <a:latin typeface="Poppins"/>
          <a:ea typeface="Poppins"/>
          <a:cs typeface="Poppins"/>
        </a:font>
        <a:schemeClr val="lt1"/>
      </a:tcTxStyle>
      <a:tcStyle>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10.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4.fntdata"/><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8.fntdata"/><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4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ryn Wise" userId="S::kerryn.wise@uwe.ac.uk::6b4a209c-f26d-4548-839d-0b574b4319e5" providerId="AD" clId="Web-{F5B143F3-BDA1-CC49-7A3A-75D70F06619F}"/>
    <pc:docChg chg="modSld">
      <pc:chgData name="Kerryn Wise" userId="S::kerryn.wise@uwe.ac.uk::6b4a209c-f26d-4548-839d-0b574b4319e5" providerId="AD" clId="Web-{F5B143F3-BDA1-CC49-7A3A-75D70F06619F}" dt="2026-07-08T14:00:36.847" v="28" actId="20577"/>
      <pc:docMkLst>
        <pc:docMk/>
      </pc:docMkLst>
      <pc:sldChg chg="modSp">
        <pc:chgData name="Kerryn Wise" userId="S::kerryn.wise@uwe.ac.uk::6b4a209c-f26d-4548-839d-0b574b4319e5" providerId="AD" clId="Web-{F5B143F3-BDA1-CC49-7A3A-75D70F06619F}" dt="2026-07-08T14:00:36.847" v="28" actId="20577"/>
        <pc:sldMkLst>
          <pc:docMk/>
          <pc:sldMk cId="436720727" sldId="299"/>
        </pc:sldMkLst>
        <pc:spChg chg="mod">
          <ac:chgData name="Kerryn Wise" userId="S::kerryn.wise@uwe.ac.uk::6b4a209c-f26d-4548-839d-0b574b4319e5" providerId="AD" clId="Web-{F5B143F3-BDA1-CC49-7A3A-75D70F06619F}" dt="2026-07-08T14:00:02.266" v="7" actId="20577"/>
          <ac:spMkLst>
            <pc:docMk/>
            <pc:sldMk cId="436720727" sldId="299"/>
            <ac:spMk id="2" creationId="{12F91864-D77D-4E40-8948-B12A097994E4}"/>
          </ac:spMkLst>
        </pc:spChg>
        <pc:spChg chg="mod">
          <ac:chgData name="Kerryn Wise" userId="S::kerryn.wise@uwe.ac.uk::6b4a209c-f26d-4548-839d-0b574b4319e5" providerId="AD" clId="Web-{F5B143F3-BDA1-CC49-7A3A-75D70F06619F}" dt="2026-07-08T13:59:57.219" v="5" actId="14100"/>
          <ac:spMkLst>
            <pc:docMk/>
            <pc:sldMk cId="436720727" sldId="299"/>
            <ac:spMk id="3" creationId="{A8F4341B-1EB9-DA2E-C1E7-91294D47D5E5}"/>
          </ac:spMkLst>
        </pc:spChg>
        <pc:spChg chg="mod">
          <ac:chgData name="Kerryn Wise" userId="S::kerryn.wise@uwe.ac.uk::6b4a209c-f26d-4548-839d-0b574b4319e5" providerId="AD" clId="Web-{F5B143F3-BDA1-CC49-7A3A-75D70F06619F}" dt="2026-07-08T14:00:36.847" v="28" actId="20577"/>
          <ac:spMkLst>
            <pc:docMk/>
            <pc:sldMk cId="436720727" sldId="299"/>
            <ac:spMk id="4" creationId="{46ED627B-71FE-EB94-0F13-DC46B8D8F6D2}"/>
          </ac:spMkLst>
        </pc:spChg>
      </pc:sldChg>
    </pc:docChg>
  </pc:docChgLst>
  <pc:docChgLst>
    <pc:chgData name="Kerryn Wise" userId="S::kerryn.wise@uwe.ac.uk::6b4a209c-f26d-4548-839d-0b574b4319e5" providerId="AD" clId="Web-{D916DE19-587D-8C4B-C5F8-823A080C31C8}"/>
    <pc:docChg chg="modSld">
      <pc:chgData name="Kerryn Wise" userId="S::kerryn.wise@uwe.ac.uk::6b4a209c-f26d-4548-839d-0b574b4319e5" providerId="AD" clId="Web-{D916DE19-587D-8C4B-C5F8-823A080C31C8}" dt="2026-07-08T13:58:09.481" v="27" actId="20577"/>
      <pc:docMkLst>
        <pc:docMk/>
      </pc:docMkLst>
      <pc:sldChg chg="modSp">
        <pc:chgData name="Kerryn Wise" userId="S::kerryn.wise@uwe.ac.uk::6b4a209c-f26d-4548-839d-0b574b4319e5" providerId="AD" clId="Web-{D916DE19-587D-8C4B-C5F8-823A080C31C8}" dt="2026-07-08T13:56:22.259" v="13" actId="14100"/>
        <pc:sldMkLst>
          <pc:docMk/>
          <pc:sldMk cId="2148711586" sldId="293"/>
        </pc:sldMkLst>
        <pc:spChg chg="mod">
          <ac:chgData name="Kerryn Wise" userId="S::kerryn.wise@uwe.ac.uk::6b4a209c-f26d-4548-839d-0b574b4319e5" providerId="AD" clId="Web-{D916DE19-587D-8C4B-C5F8-823A080C31C8}" dt="2026-07-08T13:56:22.259" v="13" actId="14100"/>
          <ac:spMkLst>
            <pc:docMk/>
            <pc:sldMk cId="2148711586" sldId="293"/>
            <ac:spMk id="5" creationId="{1C5E41BD-66EB-494F-65A5-EF9AD45F86BF}"/>
          </ac:spMkLst>
        </pc:spChg>
      </pc:sldChg>
      <pc:sldChg chg="modSp">
        <pc:chgData name="Kerryn Wise" userId="S::kerryn.wise@uwe.ac.uk::6b4a209c-f26d-4548-839d-0b574b4319e5" providerId="AD" clId="Web-{D916DE19-587D-8C4B-C5F8-823A080C31C8}" dt="2026-07-08T13:58:09.481" v="27" actId="20577"/>
        <pc:sldMkLst>
          <pc:docMk/>
          <pc:sldMk cId="436720727" sldId="299"/>
        </pc:sldMkLst>
        <pc:spChg chg="mod">
          <ac:chgData name="Kerryn Wise" userId="S::kerryn.wise@uwe.ac.uk::6b4a209c-f26d-4548-839d-0b574b4319e5" providerId="AD" clId="Web-{D916DE19-587D-8C4B-C5F8-823A080C31C8}" dt="2026-07-08T13:58:09.481" v="27" actId="20577"/>
          <ac:spMkLst>
            <pc:docMk/>
            <pc:sldMk cId="436720727" sldId="299"/>
            <ac:spMk id="2" creationId="{12F91864-D77D-4E40-8948-B12A097994E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4183" cy="502676"/>
          </a:xfrm>
          <a:prstGeom prst="rect">
            <a:avLst/>
          </a:prstGeom>
          <a:noFill/>
          <a:ln>
            <a:noFill/>
          </a:ln>
        </p:spPr>
        <p:txBody>
          <a:bodyPr spcFirstLastPara="1" wrap="square" lIns="96581" tIns="48277" rIns="96581" bIns="48277"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00799" y="0"/>
            <a:ext cx="2984183" cy="502676"/>
          </a:xfrm>
          <a:prstGeom prst="rect">
            <a:avLst/>
          </a:prstGeom>
          <a:noFill/>
          <a:ln>
            <a:noFill/>
          </a:ln>
        </p:spPr>
        <p:txBody>
          <a:bodyPr spcFirstLastPara="1" wrap="square" lIns="96581" tIns="48277" rIns="96581" bIns="48277"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38150"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8658" y="4821506"/>
            <a:ext cx="5509260" cy="3944868"/>
          </a:xfrm>
          <a:prstGeom prst="rect">
            <a:avLst/>
          </a:prstGeom>
          <a:noFill/>
          <a:ln>
            <a:noFill/>
          </a:ln>
        </p:spPr>
        <p:txBody>
          <a:bodyPr spcFirstLastPara="1" wrap="square" lIns="96581" tIns="48277" rIns="96581" bIns="48277"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516039"/>
            <a:ext cx="2984183" cy="502674"/>
          </a:xfrm>
          <a:prstGeom prst="rect">
            <a:avLst/>
          </a:prstGeom>
          <a:noFill/>
          <a:ln>
            <a:noFill/>
          </a:ln>
        </p:spPr>
        <p:txBody>
          <a:bodyPr spcFirstLastPara="1" wrap="square" lIns="96581" tIns="48277" rIns="96581" bIns="48277"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00799" y="9516039"/>
            <a:ext cx="2984183" cy="502674"/>
          </a:xfrm>
          <a:prstGeom prst="rect">
            <a:avLst/>
          </a:prstGeom>
          <a:noFill/>
          <a:ln>
            <a:noFill/>
          </a:ln>
        </p:spPr>
        <p:txBody>
          <a:bodyPr spcFirstLastPara="1" wrap="square" lIns="96581" tIns="48277" rIns="96581" bIns="48277" anchor="b" anchorCtr="0">
            <a:noAutofit/>
          </a:bodyPr>
          <a:lstStyle/>
          <a:p>
            <a:pPr algn="r">
              <a:buSzPts val="1200"/>
            </a:pPr>
            <a:fld id="{00000000-1234-1234-1234-123412341234}" type="slidenum">
              <a:rPr lang="en-GB" sz="1300" smtClean="0">
                <a:solidFill>
                  <a:schemeClr val="dk1"/>
                </a:solidFill>
              </a:rPr>
              <a:pPr algn="r">
                <a:buSzPts val="1200"/>
              </a:pPr>
              <a:t>‹#›</a:t>
            </a:fld>
            <a:endParaRPr lang="en-GB" sz="1300">
              <a:solidFill>
                <a:schemeClr val="dk1"/>
              </a:solidFil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algn="r">
              <a:buSzPts val="1200"/>
            </a:pPr>
            <a:fld id="{00000000-1234-1234-1234-123412341234}" type="slidenum">
              <a:rPr lang="en-GB" sz="1300">
                <a:solidFill>
                  <a:schemeClr val="dk1"/>
                </a:solidFill>
              </a:rPr>
              <a:pPr algn="r">
                <a:buSzPts val="1200"/>
              </a:pPr>
              <a:t>1</a:t>
            </a:fld>
            <a:endParaRPr lang="en-GB" sz="1300">
              <a:solidFill>
                <a:schemeClr val="dk1"/>
              </a:solidFill>
            </a:endParaRPr>
          </a:p>
        </p:txBody>
      </p:sp>
    </p:spTree>
    <p:extLst>
      <p:ext uri="{BB962C8B-B14F-4D97-AF65-F5344CB8AC3E}">
        <p14:creationId xmlns:p14="http://schemas.microsoft.com/office/powerpoint/2010/main" val="1746795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300"/>
              <a:t>•Making work for over 25 years at the intersections of art and technology </a:t>
            </a:r>
          </a:p>
          <a:p>
            <a:pPr rtl="0" fontAlgn="base"/>
            <a:r>
              <a:rPr lang="en-GB" sz="1300"/>
              <a:t>•Co-lead of Displace Studio, a Mixed Reality Performance Studio with Ben Neal. </a:t>
            </a:r>
          </a:p>
          <a:p>
            <a:pPr rtl="0" fontAlgn="base"/>
            <a:r>
              <a:rPr lang="en-GB" sz="1300"/>
              <a:t>•As a practitioner audiences have always been at the heart of my practice, whether that is considering and mapping the audience journey through a piece of work or gathering feedback to better understand how my work is meeting audiences. I consider audiences very early in my process, considering who I want to reach and why and how I can make that happen. I map the whole audience journey: practically – where do I want them to look, to stand, to move, as well as how I want them to feel at different points.  </a:t>
            </a:r>
          </a:p>
          <a:p>
            <a:pPr rtl="0" fontAlgn="base"/>
            <a:r>
              <a:rPr lang="en-GB" sz="1300"/>
              <a:t>•My research as a fellow on IA, aims to understand how the use of new technologies impacts artistic approaches and audience experience of arts and cultural content. This session aims to introduce some tips about audience studies but also get some feedback on what would be useful to you and future artists on the programme.  </a:t>
            </a:r>
          </a:p>
          <a:p>
            <a:pPr rtl="0" fontAlgn="base"/>
            <a:r>
              <a:rPr lang="en-GB" sz="1300"/>
              <a:t>•My research as an artist has focused on developing new practices with dance and new technologies specifically VR, mixed-reality and volumetric capture. In developing these works, involved audiences through user/play testing at various stages of development, and towards the end of a project often in a more public sharing. </a:t>
            </a:r>
          </a:p>
          <a:p>
            <a:pPr rtl="0" fontAlgn="base"/>
            <a:r>
              <a:rPr lang="en-GB" sz="1300"/>
              <a:t>•I would survey audiences to gather feedback on a range of topics including demographics, prior experience, content/themes of the work, user experience and marketing materials. </a:t>
            </a:r>
          </a:p>
          <a:p>
            <a:pPr fontAlgn="base"/>
            <a:r>
              <a:rPr lang="en-GB" sz="1300"/>
              <a:t>•This all helps to inform me about who my audiences are, how the work is meeting audiences, whether my themes and ideas are communicating, any technical issues, as well as how my marketing materials are working. On my recent work Replica, the marketing image was not communicating well with audiences, so we are have developed our main image and logo for the work to better fit the </a:t>
            </a:r>
            <a:r>
              <a:rPr lang="en-GB" sz="1300" err="1"/>
              <a:t>peice</a:t>
            </a:r>
            <a:r>
              <a:rPr lang="en-GB" sz="1300"/>
              <a:t> and the audiences we want to attract. </a:t>
            </a:r>
          </a:p>
          <a:p>
            <a:endParaRPr lang="en-GB"/>
          </a:p>
        </p:txBody>
      </p:sp>
      <p:sp>
        <p:nvSpPr>
          <p:cNvPr id="4" name="Slide Number Placeholder 3"/>
          <p:cNvSpPr>
            <a:spLocks noGrp="1"/>
          </p:cNvSpPr>
          <p:nvPr>
            <p:ph type="sldNum" idx="12"/>
          </p:nvPr>
        </p:nvSpPr>
        <p:spPr/>
        <p:txBody>
          <a:bodyPr/>
          <a:lstStyle/>
          <a:p>
            <a:pPr algn="r">
              <a:buSzPts val="1200"/>
            </a:pPr>
            <a:fld id="{00000000-1234-1234-1234-123412341234}" type="slidenum">
              <a:rPr lang="en-GB" sz="1300">
                <a:solidFill>
                  <a:schemeClr val="dk1"/>
                </a:solidFill>
              </a:rPr>
              <a:pPr algn="r">
                <a:buSzPts val="1200"/>
              </a:pPr>
              <a:t>2</a:t>
            </a:fld>
            <a:endParaRPr lang="en-GB" sz="1300">
              <a:solidFill>
                <a:schemeClr val="dk1"/>
              </a:solidFill>
            </a:endParaRPr>
          </a:p>
        </p:txBody>
      </p:sp>
    </p:spTree>
    <p:extLst>
      <p:ext uri="{BB962C8B-B14F-4D97-AF65-F5344CB8AC3E}">
        <p14:creationId xmlns:p14="http://schemas.microsoft.com/office/powerpoint/2010/main" val="3196820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300"/>
              <a:t>Focus today is on prompts to start to support you to think about your audiences.</a:t>
            </a:r>
          </a:p>
          <a:p>
            <a:pPr rtl="0" fontAlgn="base"/>
            <a:endParaRPr lang="en-GB" sz="1300"/>
          </a:p>
          <a:p>
            <a:pPr rtl="0" fontAlgn="base">
              <a:buFont typeface="Arial" panose="020B0604020202020204" pitchFamily="34" charset="0"/>
              <a:buChar char="•"/>
            </a:pPr>
            <a:r>
              <a:rPr lang="en-GB" sz="1300"/>
              <a:t>Does it matter to you if your work meets an audience or not? Explore projects may not meet an audience.  </a:t>
            </a:r>
          </a:p>
          <a:p>
            <a:pPr marL="241493" indent="0" fontAlgn="base"/>
            <a:endParaRPr lang="en-GB" sz="1300"/>
          </a:p>
          <a:p>
            <a:pPr rtl="0" fontAlgn="base">
              <a:buFont typeface="Arial" panose="020B0604020202020204" pitchFamily="34" charset="0"/>
              <a:buChar char="•"/>
            </a:pPr>
            <a:r>
              <a:rPr lang="en-GB" sz="1300"/>
              <a:t>How could sharing the work with audiences help you to understand the artistic impact and intention of your work? </a:t>
            </a:r>
          </a:p>
          <a:p>
            <a:pPr rtl="0" fontAlgn="base">
              <a:buFont typeface="Arial" panose="020B0604020202020204" pitchFamily="34" charset="0"/>
              <a:buChar char="•"/>
            </a:pPr>
            <a:endParaRPr lang="en-GB" sz="1300"/>
          </a:p>
          <a:p>
            <a:pPr rtl="0" fontAlgn="base">
              <a:buFont typeface="Arial" panose="020B0604020202020204" pitchFamily="34" charset="0"/>
              <a:buChar char="•"/>
            </a:pPr>
            <a:r>
              <a:rPr lang="en-GB" sz="1300"/>
              <a:t>How could sharing the work with audiences help you to develop the user-experience, accessibility and impact of your work? </a:t>
            </a:r>
          </a:p>
          <a:p>
            <a:pPr marL="228600" indent="0" rtl="0" fontAlgn="base">
              <a:buFont typeface="Arial" panose="020B0604020202020204" pitchFamily="34" charset="0"/>
              <a:buNone/>
            </a:pPr>
            <a:endParaRPr lang="en-GB" sz="1300"/>
          </a:p>
          <a:p>
            <a:pPr rtl="0" fontAlgn="base">
              <a:buFont typeface="Arial" panose="020B0604020202020204" pitchFamily="34" charset="0"/>
              <a:buChar char="•"/>
            </a:pPr>
            <a:r>
              <a:rPr lang="en-GB" sz="1300"/>
              <a:t>Is you content autobiographical / sensitive – make sure you consider safeguarding for yourself and any audiences you survey.</a:t>
            </a:r>
            <a:endParaRPr lang="en-GB"/>
          </a:p>
        </p:txBody>
      </p:sp>
      <p:sp>
        <p:nvSpPr>
          <p:cNvPr id="4" name="Slide Number Placeholder 3"/>
          <p:cNvSpPr>
            <a:spLocks noGrp="1"/>
          </p:cNvSpPr>
          <p:nvPr>
            <p:ph type="sldNum" idx="12"/>
          </p:nvPr>
        </p:nvSpPr>
        <p:spPr/>
        <p:txBody>
          <a:bodyPr/>
          <a:lstStyle/>
          <a:p>
            <a:pPr algn="r">
              <a:buSzPts val="1200"/>
            </a:pPr>
            <a:fld id="{00000000-1234-1234-1234-123412341234}" type="slidenum">
              <a:rPr lang="en-GB" sz="1300">
                <a:solidFill>
                  <a:schemeClr val="dk1"/>
                </a:solidFill>
              </a:rPr>
              <a:pPr algn="r">
                <a:buSzPts val="1200"/>
              </a:pPr>
              <a:t>3</a:t>
            </a:fld>
            <a:endParaRPr lang="en-GB" sz="1300">
              <a:solidFill>
                <a:schemeClr val="dk1"/>
              </a:solidFill>
            </a:endParaRPr>
          </a:p>
        </p:txBody>
      </p:sp>
    </p:spTree>
    <p:extLst>
      <p:ext uri="{BB962C8B-B14F-4D97-AF65-F5344CB8AC3E}">
        <p14:creationId xmlns:p14="http://schemas.microsoft.com/office/powerpoint/2010/main" val="3753087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buFont typeface="Arial" panose="020B0604020202020204" pitchFamily="34" charset="0"/>
              <a:buChar char="•"/>
            </a:pPr>
            <a:r>
              <a:rPr lang="en-GB" sz="1300"/>
              <a:t>How will you help your existing audience translate to you new work? Easiest audience as they already support your work…</a:t>
            </a:r>
          </a:p>
          <a:p>
            <a:pPr rtl="0" fontAlgn="base">
              <a:buFont typeface="Arial" panose="020B0604020202020204" pitchFamily="34" charset="0"/>
              <a:buChar char="•"/>
            </a:pPr>
            <a:r>
              <a:rPr lang="en-GB" sz="1300"/>
              <a:t>Making an audience engagement plan can be useful if you are trying to reach new and different audiences. Find partners/networks you can tap into. </a:t>
            </a:r>
          </a:p>
          <a:p>
            <a:pPr rtl="0" fontAlgn="base">
              <a:buFont typeface="Arial" panose="020B0604020202020204" pitchFamily="34" charset="0"/>
              <a:buChar char="•"/>
            </a:pPr>
            <a:r>
              <a:rPr lang="en-GB" sz="1300"/>
              <a:t>Considering your audience early in a project can be useful as often user-testing can/should be an integral part of your process. Getting feedback from audiences during a project’s development can take time so its good to build this in from the start. </a:t>
            </a:r>
          </a:p>
          <a:p>
            <a:endParaRPr lang="en-GB"/>
          </a:p>
        </p:txBody>
      </p:sp>
      <p:sp>
        <p:nvSpPr>
          <p:cNvPr id="4" name="Slide Number Placeholder 3"/>
          <p:cNvSpPr>
            <a:spLocks noGrp="1"/>
          </p:cNvSpPr>
          <p:nvPr>
            <p:ph type="sldNum" idx="12"/>
          </p:nvPr>
        </p:nvSpPr>
        <p:spPr/>
        <p:txBody>
          <a:bodyPr/>
          <a:lstStyle/>
          <a:p>
            <a:pPr algn="r">
              <a:buSzPts val="1200"/>
            </a:pPr>
            <a:fld id="{00000000-1234-1234-1234-123412341234}" type="slidenum">
              <a:rPr lang="en-GB" sz="1300">
                <a:solidFill>
                  <a:schemeClr val="dk1"/>
                </a:solidFill>
              </a:rPr>
              <a:pPr algn="r">
                <a:buSzPts val="1200"/>
              </a:pPr>
              <a:t>4</a:t>
            </a:fld>
            <a:endParaRPr lang="en-GB" sz="1300">
              <a:solidFill>
                <a:schemeClr val="dk1"/>
              </a:solidFill>
            </a:endParaRPr>
          </a:p>
        </p:txBody>
      </p:sp>
    </p:spTree>
    <p:extLst>
      <p:ext uri="{BB962C8B-B14F-4D97-AF65-F5344CB8AC3E}">
        <p14:creationId xmlns:p14="http://schemas.microsoft.com/office/powerpoint/2010/main" val="1283269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493" indent="0" fontAlgn="base"/>
            <a:r>
              <a:rPr lang="en-GB" sz="1300"/>
              <a:t>So, now that you have an audience in mind… </a:t>
            </a:r>
          </a:p>
          <a:p>
            <a:pPr rtl="0" fontAlgn="base">
              <a:buFont typeface="Arial" panose="020B0604020202020204" pitchFamily="34" charset="0"/>
              <a:buChar char="•"/>
            </a:pPr>
            <a:r>
              <a:rPr lang="en-GB" sz="1300"/>
              <a:t>Demographics: Age, gender, race, geography, income,  </a:t>
            </a:r>
          </a:p>
          <a:p>
            <a:pPr rtl="0" fontAlgn="base">
              <a:buFont typeface="Arial" panose="020B0604020202020204" pitchFamily="34" charset="0"/>
              <a:buChar char="•"/>
            </a:pPr>
            <a:r>
              <a:rPr lang="en-GB" sz="1300"/>
              <a:t>On-boarding/off-boarding define </a:t>
            </a:r>
          </a:p>
          <a:p>
            <a:pPr rtl="0" fontAlgn="base">
              <a:buFont typeface="Arial" panose="020B0604020202020204" pitchFamily="34" charset="0"/>
              <a:buChar char="•"/>
            </a:pPr>
            <a:r>
              <a:rPr lang="en-GB" sz="1300"/>
              <a:t>Marketing: Immersive experiences can be new to many public – consider the language used and imagery in any marketing materials… </a:t>
            </a:r>
          </a:p>
          <a:p>
            <a:pPr marL="241493" indent="0" fontAlgn="base"/>
            <a:endParaRPr lang="en-GB" sz="1300"/>
          </a:p>
          <a:p>
            <a:pPr fontAlgn="base"/>
            <a:r>
              <a:rPr lang="en-GB" sz="1300"/>
              <a:t>Beauty Book Creative Evaluation Example</a:t>
            </a:r>
          </a:p>
          <a:p>
            <a:endParaRPr lang="en-GB"/>
          </a:p>
        </p:txBody>
      </p:sp>
      <p:sp>
        <p:nvSpPr>
          <p:cNvPr id="4" name="Slide Number Placeholder 3"/>
          <p:cNvSpPr>
            <a:spLocks noGrp="1"/>
          </p:cNvSpPr>
          <p:nvPr>
            <p:ph type="sldNum" idx="12"/>
          </p:nvPr>
        </p:nvSpPr>
        <p:spPr/>
        <p:txBody>
          <a:bodyPr/>
          <a:lstStyle/>
          <a:p>
            <a:pPr algn="r">
              <a:buSzPts val="1200"/>
            </a:pPr>
            <a:fld id="{00000000-1234-1234-1234-123412341234}" type="slidenum">
              <a:rPr lang="en-GB" sz="1300">
                <a:solidFill>
                  <a:schemeClr val="dk1"/>
                </a:solidFill>
              </a:rPr>
              <a:pPr algn="r">
                <a:buSzPts val="1200"/>
              </a:pPr>
              <a:t>5</a:t>
            </a:fld>
            <a:endParaRPr lang="en-GB" sz="1300">
              <a:solidFill>
                <a:schemeClr val="dk1"/>
              </a:solidFill>
            </a:endParaRPr>
          </a:p>
        </p:txBody>
      </p:sp>
    </p:spTree>
    <p:extLst>
      <p:ext uri="{BB962C8B-B14F-4D97-AF65-F5344CB8AC3E}">
        <p14:creationId xmlns:p14="http://schemas.microsoft.com/office/powerpoint/2010/main" val="2758429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buFont typeface="Arial" panose="020B0604020202020204" pitchFamily="34" charset="0"/>
              <a:buChar char="•"/>
            </a:pPr>
            <a:r>
              <a:rPr lang="en-GB" sz="1300"/>
              <a:t>This will very likely be impacted by how much time/resource you have!  </a:t>
            </a:r>
          </a:p>
          <a:p>
            <a:pPr rtl="0" fontAlgn="base">
              <a:buFont typeface="Arial" panose="020B0604020202020204" pitchFamily="34" charset="0"/>
              <a:buChar char="•"/>
            </a:pPr>
            <a:endParaRPr lang="en-GB" sz="1300"/>
          </a:p>
          <a:p>
            <a:pPr marL="241493" indent="0" fontAlgn="base"/>
            <a:r>
              <a:rPr lang="en-GB" sz="1300"/>
              <a:t>Talk through each one:</a:t>
            </a:r>
          </a:p>
          <a:p>
            <a:pPr marL="241493" indent="0" fontAlgn="base"/>
            <a:r>
              <a:rPr lang="en-GB" sz="1300"/>
              <a:t>Questionnaires – Microsoft forms = very simple and gives you basic analysis and some useful charts and visuals.</a:t>
            </a:r>
          </a:p>
          <a:p>
            <a:pPr marL="241493" indent="0" fontAlgn="base"/>
            <a:r>
              <a:rPr lang="en-GB" sz="1300"/>
              <a:t>Focus groups – more conversational and allows discussion between audiences</a:t>
            </a:r>
          </a:p>
          <a:p>
            <a:pPr marL="241493" indent="0" defTabSz="965972" fontAlgn="base">
              <a:defRPr/>
            </a:pPr>
            <a:r>
              <a:rPr lang="en-GB" sz="1300"/>
              <a:t>Observation (great if you have time and can take detailed notes. Where are your audiences looking/moving? What holds their focus? </a:t>
            </a:r>
          </a:p>
          <a:p>
            <a:pPr marL="241493" indent="0" fontAlgn="base"/>
            <a:r>
              <a:rPr lang="en-GB" sz="1300"/>
              <a:t>Simple, quick </a:t>
            </a:r>
            <a:r>
              <a:rPr lang="en-GB" sz="1300" err="1"/>
              <a:t>post-it</a:t>
            </a:r>
            <a:r>
              <a:rPr lang="en-GB" sz="1300"/>
              <a:t> note feedback, comment book. </a:t>
            </a:r>
          </a:p>
          <a:p>
            <a:pPr marL="241493" indent="0" fontAlgn="base"/>
            <a:endParaRPr lang="en-GB" sz="1300"/>
          </a:p>
          <a:p>
            <a:pPr rtl="0" fontAlgn="base"/>
            <a:r>
              <a:rPr lang="en-GB" sz="1300"/>
              <a:t>Facades we did VR casting, noting where the audience members were looking, to be able to make comparisons and note reoccurring issues. Looking wrong way, we added a small mark on the floor which helped them to face the correct way.  </a:t>
            </a:r>
          </a:p>
          <a:p>
            <a:pPr rtl="0" fontAlgn="base"/>
            <a:r>
              <a:rPr lang="en-GB" sz="1300"/>
              <a:t> </a:t>
            </a:r>
          </a:p>
          <a:p>
            <a:pPr rtl="0" fontAlgn="base"/>
            <a:r>
              <a:rPr lang="en-GB" sz="1300"/>
              <a:t>My technological examples were very fruitful but also time consuming but might be very useful for early stage, small audience sample testing. </a:t>
            </a:r>
          </a:p>
          <a:p>
            <a:endParaRPr lang="en-GB"/>
          </a:p>
        </p:txBody>
      </p:sp>
      <p:sp>
        <p:nvSpPr>
          <p:cNvPr id="4" name="Slide Number Placeholder 3"/>
          <p:cNvSpPr>
            <a:spLocks noGrp="1"/>
          </p:cNvSpPr>
          <p:nvPr>
            <p:ph type="sldNum" idx="12"/>
          </p:nvPr>
        </p:nvSpPr>
        <p:spPr/>
        <p:txBody>
          <a:bodyPr/>
          <a:lstStyle/>
          <a:p>
            <a:pPr algn="r">
              <a:buSzPts val="1200"/>
            </a:pPr>
            <a:fld id="{00000000-1234-1234-1234-123412341234}" type="slidenum">
              <a:rPr lang="en-GB" sz="1300">
                <a:solidFill>
                  <a:schemeClr val="dk1"/>
                </a:solidFill>
              </a:rPr>
              <a:pPr algn="r">
                <a:buSzPts val="1200"/>
              </a:pPr>
              <a:t>6</a:t>
            </a:fld>
            <a:endParaRPr lang="en-GB" sz="1300">
              <a:solidFill>
                <a:schemeClr val="dk1"/>
              </a:solidFill>
            </a:endParaRPr>
          </a:p>
        </p:txBody>
      </p:sp>
    </p:spTree>
    <p:extLst>
      <p:ext uri="{BB962C8B-B14F-4D97-AF65-F5344CB8AC3E}">
        <p14:creationId xmlns:p14="http://schemas.microsoft.com/office/powerpoint/2010/main" val="2827157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a:t>Break Out Room: </a:t>
            </a:r>
            <a:r>
              <a:rPr lang="en-GB"/>
              <a:t>Barriers to evaluating audiences?</a:t>
            </a:r>
          </a:p>
          <a:p>
            <a:r>
              <a:rPr lang="en-GB" sz="1300"/>
              <a:t>How can we help? Please add to the chat any things that you think would be useful. </a:t>
            </a:r>
            <a:endParaRPr lang="en-GB"/>
          </a:p>
        </p:txBody>
      </p:sp>
      <p:sp>
        <p:nvSpPr>
          <p:cNvPr id="4" name="Slide Number Placeholder 3"/>
          <p:cNvSpPr>
            <a:spLocks noGrp="1"/>
          </p:cNvSpPr>
          <p:nvPr>
            <p:ph type="sldNum" idx="12"/>
          </p:nvPr>
        </p:nvSpPr>
        <p:spPr/>
        <p:txBody>
          <a:bodyPr/>
          <a:lstStyle/>
          <a:p>
            <a:pPr algn="r">
              <a:buSzPts val="1200"/>
            </a:pPr>
            <a:fld id="{00000000-1234-1234-1234-123412341234}" type="slidenum">
              <a:rPr lang="en-GB" sz="1300">
                <a:solidFill>
                  <a:schemeClr val="dk1"/>
                </a:solidFill>
              </a:rPr>
              <a:pPr algn="r">
                <a:buSzPts val="1200"/>
              </a:pPr>
              <a:t>7</a:t>
            </a:fld>
            <a:endParaRPr lang="en-GB" sz="1300">
              <a:solidFill>
                <a:schemeClr val="dk1"/>
              </a:solidFill>
            </a:endParaRPr>
          </a:p>
        </p:txBody>
      </p:sp>
    </p:spTree>
    <p:extLst>
      <p:ext uri="{BB962C8B-B14F-4D97-AF65-F5344CB8AC3E}">
        <p14:creationId xmlns:p14="http://schemas.microsoft.com/office/powerpoint/2010/main" val="4171943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algn="r">
              <a:buSzPts val="1200"/>
            </a:pPr>
            <a:fld id="{00000000-1234-1234-1234-123412341234}" type="slidenum">
              <a:rPr lang="en-GB" sz="1300">
                <a:solidFill>
                  <a:schemeClr val="dk1"/>
                </a:solidFill>
              </a:rPr>
              <a:pPr algn="r">
                <a:buSzPts val="1200"/>
              </a:pPr>
              <a:t>8</a:t>
            </a:fld>
            <a:endParaRPr lang="en-GB" sz="1300">
              <a:solidFill>
                <a:schemeClr val="dk1"/>
              </a:solidFill>
            </a:endParaRPr>
          </a:p>
        </p:txBody>
      </p:sp>
    </p:spTree>
    <p:extLst>
      <p:ext uri="{BB962C8B-B14F-4D97-AF65-F5344CB8AC3E}">
        <p14:creationId xmlns:p14="http://schemas.microsoft.com/office/powerpoint/2010/main" val="827170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4:notes"/>
          <p:cNvSpPr txBox="1">
            <a:spLocks noGrp="1"/>
          </p:cNvSpPr>
          <p:nvPr>
            <p:ph type="body" idx="1"/>
          </p:nvPr>
        </p:nvSpPr>
        <p:spPr>
          <a:xfrm>
            <a:off x="688658" y="4821506"/>
            <a:ext cx="5509260" cy="3944868"/>
          </a:xfrm>
          <a:prstGeom prst="rect">
            <a:avLst/>
          </a:prstGeom>
          <a:noFill/>
          <a:ln>
            <a:noFill/>
          </a:ln>
        </p:spPr>
        <p:txBody>
          <a:bodyPr spcFirstLastPara="1" wrap="square" lIns="96581" tIns="48277" rIns="96581" bIns="48277" anchor="t" anchorCtr="0">
            <a:noAutofit/>
          </a:bodyPr>
          <a:lstStyle/>
          <a:p>
            <a:pPr marL="0" indent="0"/>
            <a:endParaRPr/>
          </a:p>
        </p:txBody>
      </p:sp>
      <p:sp>
        <p:nvSpPr>
          <p:cNvPr id="545" name="Google Shape;545;p24:notes"/>
          <p:cNvSpPr>
            <a:spLocks noGrp="1" noRot="1" noChangeAspect="1"/>
          </p:cNvSpPr>
          <p:nvPr>
            <p:ph type="sldImg" idx="2"/>
          </p:nvPr>
        </p:nvSpPr>
        <p:spPr>
          <a:xfrm>
            <a:off x="438150" y="1252538"/>
            <a:ext cx="6010275" cy="3381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Welcome Slide B">
  <p:cSld name="Welcome Slide B">
    <p:bg>
      <p:bgPr>
        <a:solidFill>
          <a:schemeClr val="accent1"/>
        </a:solidFill>
        <a:effectLst/>
      </p:bgPr>
    </p:bg>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571500" y="1287114"/>
            <a:ext cx="23241000" cy="2829814"/>
          </a:xfrm>
          <a:prstGeom prst="rect">
            <a:avLst/>
          </a:prstGeom>
          <a:noFill/>
          <a:ln>
            <a:noFill/>
          </a:ln>
        </p:spPr>
        <p:txBody>
          <a:bodyPr spcFirstLastPara="1" wrap="square" lIns="0" tIns="0" rIns="0" bIns="0" anchor="t" anchorCtr="0">
            <a:spAutoFit/>
          </a:bodyPr>
          <a:lstStyle>
            <a:lvl1pPr lvl="0" algn="l">
              <a:lnSpc>
                <a:spcPct val="71000"/>
              </a:lnSpc>
              <a:spcBef>
                <a:spcPts val="0"/>
              </a:spcBef>
              <a:spcAft>
                <a:spcPts val="0"/>
              </a:spcAft>
              <a:buClr>
                <a:schemeClr val="accent2"/>
              </a:buClr>
              <a:buSzPts val="23500"/>
              <a:buFont typeface="Poppins Medium"/>
              <a:buNone/>
              <a:defRPr sz="235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p:nvPr/>
        </p:nvSpPr>
        <p:spPr>
          <a:xfrm>
            <a:off x="15627044" y="11407044"/>
            <a:ext cx="7902000" cy="1332083"/>
          </a:xfrm>
          <a:custGeom>
            <a:avLst/>
            <a:gdLst/>
            <a:ahLst/>
            <a:cxnLst/>
            <a:rect l="l" t="t" r="r" b="b"/>
            <a:pathLst>
              <a:path w="7896577" h="1331169" extrusionOk="0">
                <a:moveTo>
                  <a:pt x="108103" y="12738"/>
                </a:moveTo>
                <a:lnTo>
                  <a:pt x="108103" y="626732"/>
                </a:lnTo>
                <a:cubicBezTo>
                  <a:pt x="108103" y="629280"/>
                  <a:pt x="108103" y="631828"/>
                  <a:pt x="105559" y="631828"/>
                </a:cubicBezTo>
                <a:lnTo>
                  <a:pt x="3815" y="631828"/>
                </a:lnTo>
                <a:cubicBezTo>
                  <a:pt x="1272" y="631828"/>
                  <a:pt x="0" y="630554"/>
                  <a:pt x="0" y="626732"/>
                </a:cubicBezTo>
                <a:lnTo>
                  <a:pt x="0" y="12738"/>
                </a:lnTo>
                <a:cubicBezTo>
                  <a:pt x="0" y="10191"/>
                  <a:pt x="2544" y="8917"/>
                  <a:pt x="3815" y="8917"/>
                </a:cubicBezTo>
                <a:lnTo>
                  <a:pt x="103015" y="8917"/>
                </a:lnTo>
                <a:cubicBezTo>
                  <a:pt x="105559" y="8917"/>
                  <a:pt x="106831" y="8917"/>
                  <a:pt x="106831" y="12738"/>
                </a:cubicBezTo>
                <a:close/>
                <a:moveTo>
                  <a:pt x="541785" y="8917"/>
                </a:moveTo>
                <a:lnTo>
                  <a:pt x="432410" y="8917"/>
                </a:lnTo>
                <a:cubicBezTo>
                  <a:pt x="429867" y="8917"/>
                  <a:pt x="428595" y="8917"/>
                  <a:pt x="426051" y="12738"/>
                </a:cubicBezTo>
                <a:lnTo>
                  <a:pt x="344657" y="131206"/>
                </a:lnTo>
                <a:lnTo>
                  <a:pt x="263262" y="12738"/>
                </a:lnTo>
                <a:cubicBezTo>
                  <a:pt x="261990" y="10191"/>
                  <a:pt x="259446" y="8917"/>
                  <a:pt x="256903" y="8917"/>
                </a:cubicBezTo>
                <a:lnTo>
                  <a:pt x="148800" y="8917"/>
                </a:lnTo>
                <a:cubicBezTo>
                  <a:pt x="146256" y="8917"/>
                  <a:pt x="144985" y="8917"/>
                  <a:pt x="144985" y="12738"/>
                </a:cubicBezTo>
                <a:lnTo>
                  <a:pt x="144985" y="626732"/>
                </a:lnTo>
                <a:cubicBezTo>
                  <a:pt x="143713" y="629280"/>
                  <a:pt x="144985" y="631828"/>
                  <a:pt x="146256" y="631828"/>
                </a:cubicBezTo>
                <a:lnTo>
                  <a:pt x="246728" y="631828"/>
                </a:lnTo>
                <a:cubicBezTo>
                  <a:pt x="249272" y="631828"/>
                  <a:pt x="250544" y="630554"/>
                  <a:pt x="250544" y="626732"/>
                </a:cubicBezTo>
                <a:lnTo>
                  <a:pt x="250544" y="170695"/>
                </a:lnTo>
                <a:cubicBezTo>
                  <a:pt x="250544" y="170695"/>
                  <a:pt x="344657" y="306997"/>
                  <a:pt x="344657" y="306997"/>
                </a:cubicBezTo>
                <a:lnTo>
                  <a:pt x="438769" y="170695"/>
                </a:lnTo>
                <a:lnTo>
                  <a:pt x="438769" y="626732"/>
                </a:lnTo>
                <a:cubicBezTo>
                  <a:pt x="438769" y="629280"/>
                  <a:pt x="441313" y="631828"/>
                  <a:pt x="442585" y="631828"/>
                </a:cubicBezTo>
                <a:lnTo>
                  <a:pt x="543057" y="631828"/>
                </a:lnTo>
                <a:cubicBezTo>
                  <a:pt x="545600" y="631828"/>
                  <a:pt x="546872" y="630554"/>
                  <a:pt x="546872" y="626732"/>
                </a:cubicBezTo>
                <a:lnTo>
                  <a:pt x="546872" y="12738"/>
                </a:lnTo>
                <a:cubicBezTo>
                  <a:pt x="545600" y="10191"/>
                  <a:pt x="544328" y="8917"/>
                  <a:pt x="541785" y="8917"/>
                </a:cubicBezTo>
                <a:close/>
                <a:moveTo>
                  <a:pt x="995816" y="8917"/>
                </a:moveTo>
                <a:lnTo>
                  <a:pt x="886441" y="8917"/>
                </a:lnTo>
                <a:cubicBezTo>
                  <a:pt x="883898" y="8917"/>
                  <a:pt x="881354" y="8917"/>
                  <a:pt x="880082" y="12738"/>
                </a:cubicBezTo>
                <a:lnTo>
                  <a:pt x="798687" y="131206"/>
                </a:lnTo>
                <a:lnTo>
                  <a:pt x="717293" y="12738"/>
                </a:lnTo>
                <a:cubicBezTo>
                  <a:pt x="716021" y="10191"/>
                  <a:pt x="713477" y="8917"/>
                  <a:pt x="710934" y="8917"/>
                </a:cubicBezTo>
                <a:lnTo>
                  <a:pt x="602831" y="8917"/>
                </a:lnTo>
                <a:cubicBezTo>
                  <a:pt x="600287" y="8917"/>
                  <a:pt x="599016" y="8917"/>
                  <a:pt x="599016" y="12738"/>
                </a:cubicBezTo>
                <a:lnTo>
                  <a:pt x="599016" y="626732"/>
                </a:lnTo>
                <a:cubicBezTo>
                  <a:pt x="597744" y="629280"/>
                  <a:pt x="599016" y="631828"/>
                  <a:pt x="600287" y="631828"/>
                </a:cubicBezTo>
                <a:lnTo>
                  <a:pt x="700759" y="631828"/>
                </a:lnTo>
                <a:cubicBezTo>
                  <a:pt x="703303" y="631828"/>
                  <a:pt x="704575" y="630554"/>
                  <a:pt x="704575" y="626732"/>
                </a:cubicBezTo>
                <a:lnTo>
                  <a:pt x="704575" y="170695"/>
                </a:lnTo>
                <a:cubicBezTo>
                  <a:pt x="704575" y="170695"/>
                  <a:pt x="798687" y="306997"/>
                  <a:pt x="798687" y="306997"/>
                </a:cubicBezTo>
                <a:lnTo>
                  <a:pt x="892800" y="170695"/>
                </a:lnTo>
                <a:lnTo>
                  <a:pt x="892800" y="626732"/>
                </a:lnTo>
                <a:cubicBezTo>
                  <a:pt x="892800" y="629280"/>
                  <a:pt x="895344" y="631828"/>
                  <a:pt x="896616" y="631828"/>
                </a:cubicBezTo>
                <a:lnTo>
                  <a:pt x="997088" y="631828"/>
                </a:lnTo>
                <a:cubicBezTo>
                  <a:pt x="999631" y="631828"/>
                  <a:pt x="1000903" y="630554"/>
                  <a:pt x="1000903" y="626732"/>
                </a:cubicBezTo>
                <a:lnTo>
                  <a:pt x="1000903" y="12738"/>
                </a:lnTo>
                <a:cubicBezTo>
                  <a:pt x="999631" y="10191"/>
                  <a:pt x="998359" y="8917"/>
                  <a:pt x="995816" y="8917"/>
                </a:cubicBezTo>
                <a:close/>
                <a:moveTo>
                  <a:pt x="1339201" y="364320"/>
                </a:moveTo>
                <a:cubicBezTo>
                  <a:pt x="1341744" y="364320"/>
                  <a:pt x="1343016" y="364320"/>
                  <a:pt x="1343016" y="360498"/>
                </a:cubicBezTo>
                <a:lnTo>
                  <a:pt x="1343016" y="259865"/>
                </a:lnTo>
                <a:cubicBezTo>
                  <a:pt x="1343016" y="257317"/>
                  <a:pt x="1340472" y="256043"/>
                  <a:pt x="1339201" y="256043"/>
                </a:cubicBezTo>
                <a:lnTo>
                  <a:pt x="1156062" y="256043"/>
                </a:lnTo>
                <a:lnTo>
                  <a:pt x="1156062" y="117194"/>
                </a:lnTo>
                <a:lnTo>
                  <a:pt x="1339201" y="117194"/>
                </a:lnTo>
                <a:cubicBezTo>
                  <a:pt x="1341744" y="117194"/>
                  <a:pt x="1343016" y="117194"/>
                  <a:pt x="1343016" y="113372"/>
                </a:cubicBezTo>
                <a:lnTo>
                  <a:pt x="1343016" y="14012"/>
                </a:lnTo>
                <a:cubicBezTo>
                  <a:pt x="1343016" y="11465"/>
                  <a:pt x="1343016" y="10191"/>
                  <a:pt x="1339201" y="10191"/>
                </a:cubicBezTo>
                <a:lnTo>
                  <a:pt x="1053047" y="10191"/>
                </a:lnTo>
                <a:cubicBezTo>
                  <a:pt x="1050503" y="10191"/>
                  <a:pt x="1049231" y="10191"/>
                  <a:pt x="1049231" y="14012"/>
                </a:cubicBezTo>
                <a:lnTo>
                  <a:pt x="1049231" y="628006"/>
                </a:lnTo>
                <a:cubicBezTo>
                  <a:pt x="1049231" y="630554"/>
                  <a:pt x="1049231" y="633102"/>
                  <a:pt x="1051775" y="633102"/>
                </a:cubicBezTo>
                <a:lnTo>
                  <a:pt x="1339201" y="633102"/>
                </a:lnTo>
                <a:cubicBezTo>
                  <a:pt x="1341744" y="633102"/>
                  <a:pt x="1343016" y="633102"/>
                  <a:pt x="1343016" y="629280"/>
                </a:cubicBezTo>
                <a:lnTo>
                  <a:pt x="1343016" y="527372"/>
                </a:lnTo>
                <a:cubicBezTo>
                  <a:pt x="1343016" y="524825"/>
                  <a:pt x="1343016" y="523551"/>
                  <a:pt x="1339201" y="523551"/>
                </a:cubicBezTo>
                <a:lnTo>
                  <a:pt x="1156062" y="523551"/>
                </a:lnTo>
                <a:lnTo>
                  <a:pt x="1156062" y="366868"/>
                </a:lnTo>
                <a:lnTo>
                  <a:pt x="1339201" y="366868"/>
                </a:lnTo>
                <a:close/>
                <a:moveTo>
                  <a:pt x="1546503" y="363046"/>
                </a:moveTo>
                <a:lnTo>
                  <a:pt x="1488001" y="363046"/>
                </a:lnTo>
                <a:lnTo>
                  <a:pt x="1488001" y="625458"/>
                </a:lnTo>
                <a:cubicBezTo>
                  <a:pt x="1488001" y="628006"/>
                  <a:pt x="1485457" y="630554"/>
                  <a:pt x="1484185" y="630554"/>
                </a:cubicBezTo>
                <a:lnTo>
                  <a:pt x="1383713" y="630554"/>
                </a:lnTo>
                <a:cubicBezTo>
                  <a:pt x="1381170" y="630554"/>
                  <a:pt x="1379898" y="629280"/>
                  <a:pt x="1379898" y="625458"/>
                </a:cubicBezTo>
                <a:lnTo>
                  <a:pt x="1379898" y="12738"/>
                </a:lnTo>
                <a:cubicBezTo>
                  <a:pt x="1381170" y="10191"/>
                  <a:pt x="1382442" y="8917"/>
                  <a:pt x="1384985" y="8917"/>
                </a:cubicBezTo>
                <a:lnTo>
                  <a:pt x="1564308" y="8917"/>
                </a:lnTo>
                <a:cubicBezTo>
                  <a:pt x="1596103" y="8917"/>
                  <a:pt x="1625355" y="16560"/>
                  <a:pt x="1653334" y="33120"/>
                </a:cubicBezTo>
                <a:cubicBezTo>
                  <a:pt x="1680042" y="48406"/>
                  <a:pt x="1701662" y="70062"/>
                  <a:pt x="1718196" y="96812"/>
                </a:cubicBezTo>
                <a:cubicBezTo>
                  <a:pt x="1734729" y="123563"/>
                  <a:pt x="1742360" y="152862"/>
                  <a:pt x="1742360" y="185982"/>
                </a:cubicBezTo>
                <a:cubicBezTo>
                  <a:pt x="1742360" y="219102"/>
                  <a:pt x="1738544" y="228018"/>
                  <a:pt x="1732185" y="245852"/>
                </a:cubicBezTo>
                <a:cubicBezTo>
                  <a:pt x="1725826" y="263686"/>
                  <a:pt x="1718196" y="277698"/>
                  <a:pt x="1709293" y="290437"/>
                </a:cubicBezTo>
                <a:cubicBezTo>
                  <a:pt x="1700390" y="303175"/>
                  <a:pt x="1692760" y="312092"/>
                  <a:pt x="1685129" y="317188"/>
                </a:cubicBezTo>
                <a:cubicBezTo>
                  <a:pt x="1716924" y="352855"/>
                  <a:pt x="1733457" y="394892"/>
                  <a:pt x="1733457" y="443298"/>
                </a:cubicBezTo>
                <a:lnTo>
                  <a:pt x="1733457" y="626732"/>
                </a:lnTo>
                <a:cubicBezTo>
                  <a:pt x="1733457" y="629280"/>
                  <a:pt x="1733457" y="631828"/>
                  <a:pt x="1729642" y="631828"/>
                </a:cubicBezTo>
                <a:lnTo>
                  <a:pt x="1629170" y="631828"/>
                </a:lnTo>
                <a:cubicBezTo>
                  <a:pt x="1626626" y="631828"/>
                  <a:pt x="1625355" y="631828"/>
                  <a:pt x="1625355" y="629280"/>
                </a:cubicBezTo>
                <a:lnTo>
                  <a:pt x="1625355" y="444572"/>
                </a:lnTo>
                <a:cubicBezTo>
                  <a:pt x="1625355" y="422917"/>
                  <a:pt x="1617724" y="405083"/>
                  <a:pt x="1602462" y="388523"/>
                </a:cubicBezTo>
                <a:cubicBezTo>
                  <a:pt x="1587201" y="373237"/>
                  <a:pt x="1569396" y="364320"/>
                  <a:pt x="1546503" y="364320"/>
                </a:cubicBezTo>
                <a:close/>
                <a:moveTo>
                  <a:pt x="1488001" y="256043"/>
                </a:moveTo>
                <a:lnTo>
                  <a:pt x="1564308" y="256043"/>
                </a:lnTo>
                <a:cubicBezTo>
                  <a:pt x="1582113" y="256043"/>
                  <a:pt x="1598647" y="249674"/>
                  <a:pt x="1613908" y="235662"/>
                </a:cubicBezTo>
                <a:cubicBezTo>
                  <a:pt x="1627898" y="221649"/>
                  <a:pt x="1635529" y="205089"/>
                  <a:pt x="1635529" y="185982"/>
                </a:cubicBezTo>
                <a:cubicBezTo>
                  <a:pt x="1635529" y="166874"/>
                  <a:pt x="1629170" y="150314"/>
                  <a:pt x="1615180" y="136302"/>
                </a:cubicBezTo>
                <a:cubicBezTo>
                  <a:pt x="1601190" y="122289"/>
                  <a:pt x="1584657" y="115920"/>
                  <a:pt x="1565580" y="115920"/>
                </a:cubicBezTo>
                <a:lnTo>
                  <a:pt x="1489272" y="115920"/>
                </a:lnTo>
                <a:lnTo>
                  <a:pt x="1489272" y="256043"/>
                </a:lnTo>
                <a:close/>
                <a:moveTo>
                  <a:pt x="1858093" y="615268"/>
                </a:moveTo>
                <a:cubicBezTo>
                  <a:pt x="1884801" y="631828"/>
                  <a:pt x="1914052" y="639471"/>
                  <a:pt x="1945847" y="639471"/>
                </a:cubicBezTo>
                <a:cubicBezTo>
                  <a:pt x="1977642" y="639471"/>
                  <a:pt x="2006893" y="631828"/>
                  <a:pt x="2033601" y="615268"/>
                </a:cubicBezTo>
                <a:cubicBezTo>
                  <a:pt x="2060308" y="599982"/>
                  <a:pt x="2080657" y="578326"/>
                  <a:pt x="2097191" y="551575"/>
                </a:cubicBezTo>
                <a:cubicBezTo>
                  <a:pt x="2112452" y="524825"/>
                  <a:pt x="2121355" y="494252"/>
                  <a:pt x="2121355" y="459858"/>
                </a:cubicBezTo>
                <a:cubicBezTo>
                  <a:pt x="2121355" y="425465"/>
                  <a:pt x="2112452" y="394892"/>
                  <a:pt x="2095919" y="370689"/>
                </a:cubicBezTo>
                <a:cubicBezTo>
                  <a:pt x="2078114" y="346486"/>
                  <a:pt x="2055221" y="326105"/>
                  <a:pt x="2025970" y="309545"/>
                </a:cubicBezTo>
                <a:cubicBezTo>
                  <a:pt x="2024698" y="309545"/>
                  <a:pt x="2019611" y="305723"/>
                  <a:pt x="2010709" y="301902"/>
                </a:cubicBezTo>
                <a:cubicBezTo>
                  <a:pt x="2003078" y="298080"/>
                  <a:pt x="1994175" y="292985"/>
                  <a:pt x="1984001" y="286615"/>
                </a:cubicBezTo>
                <a:cubicBezTo>
                  <a:pt x="1973826" y="281520"/>
                  <a:pt x="1964924" y="276425"/>
                  <a:pt x="1956021" y="271329"/>
                </a:cubicBezTo>
                <a:cubicBezTo>
                  <a:pt x="1947119" y="266234"/>
                  <a:pt x="1942031" y="263686"/>
                  <a:pt x="1938216" y="262412"/>
                </a:cubicBezTo>
                <a:cubicBezTo>
                  <a:pt x="1916596" y="250948"/>
                  <a:pt x="1901334" y="238209"/>
                  <a:pt x="1892432" y="225471"/>
                </a:cubicBezTo>
                <a:cubicBezTo>
                  <a:pt x="1883529" y="212732"/>
                  <a:pt x="1879714" y="196172"/>
                  <a:pt x="1879714" y="175791"/>
                </a:cubicBezTo>
                <a:cubicBezTo>
                  <a:pt x="1879714" y="155409"/>
                  <a:pt x="1886073" y="140123"/>
                  <a:pt x="1898791" y="126111"/>
                </a:cubicBezTo>
                <a:cubicBezTo>
                  <a:pt x="1911508" y="112098"/>
                  <a:pt x="1928042" y="105729"/>
                  <a:pt x="1945847" y="105729"/>
                </a:cubicBezTo>
                <a:cubicBezTo>
                  <a:pt x="1963652" y="105729"/>
                  <a:pt x="1978914" y="112098"/>
                  <a:pt x="1991632" y="124837"/>
                </a:cubicBezTo>
                <a:cubicBezTo>
                  <a:pt x="2004350" y="137575"/>
                  <a:pt x="2010709" y="155409"/>
                  <a:pt x="2010709" y="175791"/>
                </a:cubicBezTo>
                <a:lnTo>
                  <a:pt x="2010709" y="248400"/>
                </a:lnTo>
                <a:cubicBezTo>
                  <a:pt x="2010709" y="250948"/>
                  <a:pt x="2013252" y="252222"/>
                  <a:pt x="2015796" y="252222"/>
                </a:cubicBezTo>
                <a:lnTo>
                  <a:pt x="2114996" y="252222"/>
                </a:lnTo>
                <a:cubicBezTo>
                  <a:pt x="2117539" y="252222"/>
                  <a:pt x="2118811" y="252222"/>
                  <a:pt x="2118811" y="248400"/>
                </a:cubicBezTo>
                <a:lnTo>
                  <a:pt x="2118811" y="175791"/>
                </a:lnTo>
                <a:cubicBezTo>
                  <a:pt x="2118811" y="142671"/>
                  <a:pt x="2111180" y="113372"/>
                  <a:pt x="2094647" y="86622"/>
                </a:cubicBezTo>
                <a:cubicBezTo>
                  <a:pt x="2079385" y="59871"/>
                  <a:pt x="2057765" y="39489"/>
                  <a:pt x="2031057" y="22929"/>
                </a:cubicBezTo>
                <a:cubicBezTo>
                  <a:pt x="2006893" y="7643"/>
                  <a:pt x="1977642" y="0"/>
                  <a:pt x="1945847" y="0"/>
                </a:cubicBezTo>
                <a:cubicBezTo>
                  <a:pt x="1914052" y="0"/>
                  <a:pt x="1886073" y="7643"/>
                  <a:pt x="1859365" y="22929"/>
                </a:cubicBezTo>
                <a:cubicBezTo>
                  <a:pt x="1832657" y="38215"/>
                  <a:pt x="1812308" y="59871"/>
                  <a:pt x="1795775" y="85348"/>
                </a:cubicBezTo>
                <a:cubicBezTo>
                  <a:pt x="1779242" y="112098"/>
                  <a:pt x="1771611" y="141397"/>
                  <a:pt x="1771611" y="174517"/>
                </a:cubicBezTo>
                <a:cubicBezTo>
                  <a:pt x="1771611" y="207637"/>
                  <a:pt x="1779242" y="243305"/>
                  <a:pt x="1795775" y="272603"/>
                </a:cubicBezTo>
                <a:cubicBezTo>
                  <a:pt x="1811037" y="301902"/>
                  <a:pt x="1835201" y="324831"/>
                  <a:pt x="1868267" y="343938"/>
                </a:cubicBezTo>
                <a:cubicBezTo>
                  <a:pt x="1886073" y="354129"/>
                  <a:pt x="1905150" y="364320"/>
                  <a:pt x="1925498" y="375785"/>
                </a:cubicBezTo>
                <a:cubicBezTo>
                  <a:pt x="1945847" y="387249"/>
                  <a:pt x="1961108" y="394892"/>
                  <a:pt x="1970011" y="401262"/>
                </a:cubicBezTo>
                <a:cubicBezTo>
                  <a:pt x="1997991" y="417822"/>
                  <a:pt x="2013252" y="436929"/>
                  <a:pt x="2013252" y="458585"/>
                </a:cubicBezTo>
                <a:cubicBezTo>
                  <a:pt x="2013252" y="480240"/>
                  <a:pt x="2006893" y="494252"/>
                  <a:pt x="1994175" y="508265"/>
                </a:cubicBezTo>
                <a:cubicBezTo>
                  <a:pt x="1981457" y="522277"/>
                  <a:pt x="1964924" y="529920"/>
                  <a:pt x="1947119" y="529920"/>
                </a:cubicBezTo>
                <a:cubicBezTo>
                  <a:pt x="1929314" y="529920"/>
                  <a:pt x="1912780" y="523551"/>
                  <a:pt x="1900062" y="509538"/>
                </a:cubicBezTo>
                <a:cubicBezTo>
                  <a:pt x="1887344" y="495526"/>
                  <a:pt x="1880985" y="478966"/>
                  <a:pt x="1880985" y="458585"/>
                </a:cubicBezTo>
                <a:lnTo>
                  <a:pt x="1880985" y="417822"/>
                </a:lnTo>
                <a:cubicBezTo>
                  <a:pt x="1880985" y="415274"/>
                  <a:pt x="1880985" y="414000"/>
                  <a:pt x="1877170" y="414000"/>
                </a:cubicBezTo>
                <a:lnTo>
                  <a:pt x="1777970" y="414000"/>
                </a:lnTo>
                <a:cubicBezTo>
                  <a:pt x="1775426" y="414000"/>
                  <a:pt x="1774155" y="415274"/>
                  <a:pt x="1774155" y="417822"/>
                </a:cubicBezTo>
                <a:lnTo>
                  <a:pt x="1774155" y="458585"/>
                </a:lnTo>
                <a:cubicBezTo>
                  <a:pt x="1774155" y="491705"/>
                  <a:pt x="1781785" y="521003"/>
                  <a:pt x="1798319" y="547754"/>
                </a:cubicBezTo>
                <a:cubicBezTo>
                  <a:pt x="1813580" y="574505"/>
                  <a:pt x="1835201" y="596160"/>
                  <a:pt x="1861908" y="612720"/>
                </a:cubicBezTo>
                <a:close/>
                <a:moveTo>
                  <a:pt x="2256165" y="8917"/>
                </a:moveTo>
                <a:lnTo>
                  <a:pt x="2156965" y="8917"/>
                </a:lnTo>
                <a:cubicBezTo>
                  <a:pt x="2154421" y="8917"/>
                  <a:pt x="2153150" y="8917"/>
                  <a:pt x="2153150" y="12738"/>
                </a:cubicBezTo>
                <a:lnTo>
                  <a:pt x="2153150" y="626732"/>
                </a:lnTo>
                <a:cubicBezTo>
                  <a:pt x="2153150" y="629280"/>
                  <a:pt x="2153150" y="631828"/>
                  <a:pt x="2156965" y="631828"/>
                </a:cubicBezTo>
                <a:lnTo>
                  <a:pt x="2257437" y="631828"/>
                </a:lnTo>
                <a:cubicBezTo>
                  <a:pt x="2259980" y="631828"/>
                  <a:pt x="2261252" y="630554"/>
                  <a:pt x="2261252" y="626732"/>
                </a:cubicBezTo>
                <a:lnTo>
                  <a:pt x="2261252" y="12738"/>
                </a:lnTo>
                <a:cubicBezTo>
                  <a:pt x="2261252" y="10191"/>
                  <a:pt x="2258709" y="8917"/>
                  <a:pt x="2256165" y="8917"/>
                </a:cubicBezTo>
                <a:close/>
                <a:moveTo>
                  <a:pt x="2418955" y="630554"/>
                </a:moveTo>
                <a:lnTo>
                  <a:pt x="2527057" y="630554"/>
                </a:lnTo>
                <a:cubicBezTo>
                  <a:pt x="2529601" y="630554"/>
                  <a:pt x="2530873" y="629280"/>
                  <a:pt x="2532145" y="625458"/>
                </a:cubicBezTo>
                <a:lnTo>
                  <a:pt x="2651693" y="12738"/>
                </a:lnTo>
                <a:cubicBezTo>
                  <a:pt x="2651693" y="10191"/>
                  <a:pt x="2651693" y="8917"/>
                  <a:pt x="2647878" y="8917"/>
                </a:cubicBezTo>
                <a:lnTo>
                  <a:pt x="2548678" y="8917"/>
                </a:lnTo>
                <a:cubicBezTo>
                  <a:pt x="2546134" y="8917"/>
                  <a:pt x="2544863" y="8917"/>
                  <a:pt x="2544863" y="12738"/>
                </a:cubicBezTo>
                <a:lnTo>
                  <a:pt x="2473642" y="421643"/>
                </a:lnTo>
                <a:lnTo>
                  <a:pt x="2399878" y="12738"/>
                </a:lnTo>
                <a:cubicBezTo>
                  <a:pt x="2399878" y="10191"/>
                  <a:pt x="2397334" y="8917"/>
                  <a:pt x="2396062" y="8917"/>
                </a:cubicBezTo>
                <a:lnTo>
                  <a:pt x="2295591" y="8917"/>
                </a:lnTo>
                <a:cubicBezTo>
                  <a:pt x="2293047" y="8917"/>
                  <a:pt x="2291775" y="8917"/>
                  <a:pt x="2291775" y="12738"/>
                </a:cubicBezTo>
                <a:lnTo>
                  <a:pt x="2415139" y="626732"/>
                </a:lnTo>
                <a:cubicBezTo>
                  <a:pt x="2415139" y="629280"/>
                  <a:pt x="2417683" y="631828"/>
                  <a:pt x="2420227" y="631828"/>
                </a:cubicBezTo>
                <a:close/>
                <a:moveTo>
                  <a:pt x="2688575" y="630554"/>
                </a:moveTo>
                <a:lnTo>
                  <a:pt x="2976001" y="630554"/>
                </a:lnTo>
                <a:cubicBezTo>
                  <a:pt x="2978545" y="630554"/>
                  <a:pt x="2979817" y="630554"/>
                  <a:pt x="2979817" y="626732"/>
                </a:cubicBezTo>
                <a:lnTo>
                  <a:pt x="2979817" y="524825"/>
                </a:lnTo>
                <a:cubicBezTo>
                  <a:pt x="2979817" y="522277"/>
                  <a:pt x="2979817" y="521003"/>
                  <a:pt x="2976001" y="521003"/>
                </a:cubicBezTo>
                <a:lnTo>
                  <a:pt x="2792863" y="521003"/>
                </a:lnTo>
                <a:lnTo>
                  <a:pt x="2792863" y="364320"/>
                </a:lnTo>
                <a:lnTo>
                  <a:pt x="2976001" y="364320"/>
                </a:lnTo>
                <a:cubicBezTo>
                  <a:pt x="2978545" y="364320"/>
                  <a:pt x="2979817" y="364320"/>
                  <a:pt x="2979817" y="360498"/>
                </a:cubicBezTo>
                <a:lnTo>
                  <a:pt x="2979817" y="259865"/>
                </a:lnTo>
                <a:cubicBezTo>
                  <a:pt x="2979817" y="257317"/>
                  <a:pt x="2977273" y="256043"/>
                  <a:pt x="2976001" y="256043"/>
                </a:cubicBezTo>
                <a:lnTo>
                  <a:pt x="2792863" y="256043"/>
                </a:lnTo>
                <a:lnTo>
                  <a:pt x="2792863" y="117194"/>
                </a:lnTo>
                <a:lnTo>
                  <a:pt x="2976001" y="117194"/>
                </a:lnTo>
                <a:cubicBezTo>
                  <a:pt x="2978545" y="117194"/>
                  <a:pt x="2979817" y="117194"/>
                  <a:pt x="2979817" y="113372"/>
                </a:cubicBezTo>
                <a:lnTo>
                  <a:pt x="2979817" y="14012"/>
                </a:lnTo>
                <a:cubicBezTo>
                  <a:pt x="2979817" y="11465"/>
                  <a:pt x="2979817" y="10191"/>
                  <a:pt x="2976001" y="10191"/>
                </a:cubicBezTo>
                <a:lnTo>
                  <a:pt x="2689847" y="10191"/>
                </a:lnTo>
                <a:cubicBezTo>
                  <a:pt x="2687304" y="10191"/>
                  <a:pt x="2686032" y="10191"/>
                  <a:pt x="2686032" y="14012"/>
                </a:cubicBezTo>
                <a:lnTo>
                  <a:pt x="2686032" y="628006"/>
                </a:lnTo>
                <a:cubicBezTo>
                  <a:pt x="2686032" y="630554"/>
                  <a:pt x="2686032" y="633102"/>
                  <a:pt x="2688575" y="633102"/>
                </a:cubicBezTo>
                <a:close/>
                <a:moveTo>
                  <a:pt x="1761437" y="703163"/>
                </a:moveTo>
                <a:lnTo>
                  <a:pt x="1866996" y="1317157"/>
                </a:lnTo>
                <a:cubicBezTo>
                  <a:pt x="1866996" y="1319705"/>
                  <a:pt x="1866996" y="1322252"/>
                  <a:pt x="1863180" y="1322252"/>
                </a:cubicBezTo>
                <a:lnTo>
                  <a:pt x="1763980" y="1322252"/>
                </a:lnTo>
                <a:cubicBezTo>
                  <a:pt x="1761437" y="1322252"/>
                  <a:pt x="1760165" y="1320978"/>
                  <a:pt x="1758893" y="1317157"/>
                </a:cubicBezTo>
                <a:lnTo>
                  <a:pt x="1748719" y="1252191"/>
                </a:lnTo>
                <a:lnTo>
                  <a:pt x="1627898" y="1252191"/>
                </a:lnTo>
                <a:lnTo>
                  <a:pt x="1617724" y="1317157"/>
                </a:lnTo>
                <a:cubicBezTo>
                  <a:pt x="1617724" y="1319705"/>
                  <a:pt x="1615180" y="1322252"/>
                  <a:pt x="1613908" y="1322252"/>
                </a:cubicBezTo>
                <a:lnTo>
                  <a:pt x="1514708" y="1322252"/>
                </a:lnTo>
                <a:cubicBezTo>
                  <a:pt x="1512165" y="1322252"/>
                  <a:pt x="1510893" y="1320978"/>
                  <a:pt x="1510893" y="1317157"/>
                </a:cubicBezTo>
                <a:lnTo>
                  <a:pt x="1621539" y="703163"/>
                </a:lnTo>
                <a:cubicBezTo>
                  <a:pt x="1621539" y="700615"/>
                  <a:pt x="1624083" y="699342"/>
                  <a:pt x="1625355" y="699342"/>
                </a:cubicBezTo>
                <a:lnTo>
                  <a:pt x="1755078" y="699342"/>
                </a:lnTo>
                <a:cubicBezTo>
                  <a:pt x="1757621" y="699342"/>
                  <a:pt x="1758893" y="699342"/>
                  <a:pt x="1758893" y="703163"/>
                </a:cubicBezTo>
                <a:close/>
                <a:moveTo>
                  <a:pt x="1733457" y="1155378"/>
                </a:moveTo>
                <a:lnTo>
                  <a:pt x="1696575" y="904431"/>
                </a:lnTo>
                <a:lnTo>
                  <a:pt x="1691488" y="871311"/>
                </a:lnTo>
                <a:lnTo>
                  <a:pt x="1687672" y="904431"/>
                </a:lnTo>
                <a:lnTo>
                  <a:pt x="1646975" y="1155378"/>
                </a:lnTo>
                <a:lnTo>
                  <a:pt x="1732185" y="1155378"/>
                </a:lnTo>
                <a:close/>
                <a:moveTo>
                  <a:pt x="2197662" y="1007612"/>
                </a:moveTo>
                <a:cubicBezTo>
                  <a:pt x="2229457" y="1043280"/>
                  <a:pt x="2245991" y="1085317"/>
                  <a:pt x="2245991" y="1133723"/>
                </a:cubicBezTo>
                <a:lnTo>
                  <a:pt x="2245991" y="1317157"/>
                </a:lnTo>
                <a:cubicBezTo>
                  <a:pt x="2245991" y="1319705"/>
                  <a:pt x="2245991" y="1320978"/>
                  <a:pt x="2242175" y="1320978"/>
                </a:cubicBezTo>
                <a:lnTo>
                  <a:pt x="2141703" y="1320978"/>
                </a:lnTo>
                <a:cubicBezTo>
                  <a:pt x="2139160" y="1320978"/>
                  <a:pt x="2137888" y="1320978"/>
                  <a:pt x="2137888" y="1318431"/>
                </a:cubicBezTo>
                <a:lnTo>
                  <a:pt x="2137888" y="1133723"/>
                </a:lnTo>
                <a:cubicBezTo>
                  <a:pt x="2137888" y="1112068"/>
                  <a:pt x="2130257" y="1094234"/>
                  <a:pt x="2114996" y="1077674"/>
                </a:cubicBezTo>
                <a:cubicBezTo>
                  <a:pt x="2099734" y="1061114"/>
                  <a:pt x="2081929" y="1053471"/>
                  <a:pt x="2059037" y="1053471"/>
                </a:cubicBezTo>
                <a:lnTo>
                  <a:pt x="2000534" y="1053471"/>
                </a:lnTo>
                <a:lnTo>
                  <a:pt x="2000534" y="1315883"/>
                </a:lnTo>
                <a:cubicBezTo>
                  <a:pt x="2000534" y="1318431"/>
                  <a:pt x="1997991" y="1319705"/>
                  <a:pt x="1995447" y="1319705"/>
                </a:cubicBezTo>
                <a:lnTo>
                  <a:pt x="1894975" y="1319705"/>
                </a:lnTo>
                <a:cubicBezTo>
                  <a:pt x="1892432" y="1319705"/>
                  <a:pt x="1891160" y="1318431"/>
                  <a:pt x="1891160" y="1315883"/>
                </a:cubicBezTo>
                <a:lnTo>
                  <a:pt x="1891160" y="701889"/>
                </a:lnTo>
                <a:cubicBezTo>
                  <a:pt x="1892432" y="699342"/>
                  <a:pt x="1893703" y="698068"/>
                  <a:pt x="1896247" y="698068"/>
                </a:cubicBezTo>
                <a:lnTo>
                  <a:pt x="2075570" y="698068"/>
                </a:lnTo>
                <a:cubicBezTo>
                  <a:pt x="2107365" y="698068"/>
                  <a:pt x="2136616" y="705711"/>
                  <a:pt x="2164596" y="722271"/>
                </a:cubicBezTo>
                <a:cubicBezTo>
                  <a:pt x="2191304" y="737557"/>
                  <a:pt x="2212924" y="759212"/>
                  <a:pt x="2229457" y="785963"/>
                </a:cubicBezTo>
                <a:cubicBezTo>
                  <a:pt x="2245991" y="812714"/>
                  <a:pt x="2253621" y="842012"/>
                  <a:pt x="2253621" y="875132"/>
                </a:cubicBezTo>
                <a:cubicBezTo>
                  <a:pt x="2253621" y="908252"/>
                  <a:pt x="2249806" y="917169"/>
                  <a:pt x="2243447" y="935003"/>
                </a:cubicBezTo>
                <a:cubicBezTo>
                  <a:pt x="2237088" y="952837"/>
                  <a:pt x="2229457" y="966849"/>
                  <a:pt x="2220555" y="979588"/>
                </a:cubicBezTo>
                <a:cubicBezTo>
                  <a:pt x="2211652" y="992326"/>
                  <a:pt x="2204021" y="1001243"/>
                  <a:pt x="2196391" y="1006338"/>
                </a:cubicBezTo>
                <a:close/>
                <a:moveTo>
                  <a:pt x="2146791" y="876406"/>
                </a:moveTo>
                <a:cubicBezTo>
                  <a:pt x="2146791" y="857299"/>
                  <a:pt x="2140432" y="840738"/>
                  <a:pt x="2126442" y="826726"/>
                </a:cubicBezTo>
                <a:cubicBezTo>
                  <a:pt x="2112452" y="812714"/>
                  <a:pt x="2095919" y="806345"/>
                  <a:pt x="2076842" y="806345"/>
                </a:cubicBezTo>
                <a:lnTo>
                  <a:pt x="2000534" y="806345"/>
                </a:lnTo>
                <a:lnTo>
                  <a:pt x="2000534" y="946468"/>
                </a:lnTo>
                <a:lnTo>
                  <a:pt x="2076842" y="946468"/>
                </a:lnTo>
                <a:cubicBezTo>
                  <a:pt x="2094647" y="946468"/>
                  <a:pt x="2111180" y="940099"/>
                  <a:pt x="2126442" y="926086"/>
                </a:cubicBezTo>
                <a:cubicBezTo>
                  <a:pt x="2140432" y="912074"/>
                  <a:pt x="2148062" y="895514"/>
                  <a:pt x="2148062" y="876406"/>
                </a:cubicBezTo>
                <a:close/>
                <a:moveTo>
                  <a:pt x="2608452" y="699342"/>
                </a:moveTo>
                <a:lnTo>
                  <a:pt x="2270155" y="699342"/>
                </a:lnTo>
                <a:cubicBezTo>
                  <a:pt x="2267611" y="699342"/>
                  <a:pt x="2266339" y="699342"/>
                  <a:pt x="2266339" y="703163"/>
                </a:cubicBezTo>
                <a:lnTo>
                  <a:pt x="2266339" y="803797"/>
                </a:lnTo>
                <a:cubicBezTo>
                  <a:pt x="2266339" y="806345"/>
                  <a:pt x="2266339" y="808892"/>
                  <a:pt x="2270155" y="808892"/>
                </a:cubicBezTo>
                <a:lnTo>
                  <a:pt x="2385888" y="808892"/>
                </a:lnTo>
                <a:lnTo>
                  <a:pt x="2385888" y="1318431"/>
                </a:lnTo>
                <a:cubicBezTo>
                  <a:pt x="2385888" y="1320978"/>
                  <a:pt x="2385888" y="1322252"/>
                  <a:pt x="2389703" y="1322252"/>
                </a:cubicBezTo>
                <a:lnTo>
                  <a:pt x="2490175" y="1322252"/>
                </a:lnTo>
                <a:cubicBezTo>
                  <a:pt x="2492719" y="1322252"/>
                  <a:pt x="2493991" y="1320978"/>
                  <a:pt x="2493991" y="1318431"/>
                </a:cubicBezTo>
                <a:lnTo>
                  <a:pt x="2493991" y="808892"/>
                </a:lnTo>
                <a:cubicBezTo>
                  <a:pt x="2493991" y="808892"/>
                  <a:pt x="2609724" y="808892"/>
                  <a:pt x="2609724" y="808892"/>
                </a:cubicBezTo>
                <a:cubicBezTo>
                  <a:pt x="2612268" y="808892"/>
                  <a:pt x="2613540" y="807619"/>
                  <a:pt x="2613540" y="803797"/>
                </a:cubicBezTo>
                <a:lnTo>
                  <a:pt x="2613540" y="703163"/>
                </a:lnTo>
                <a:cubicBezTo>
                  <a:pt x="2613540" y="700615"/>
                  <a:pt x="2612268" y="699342"/>
                  <a:pt x="2609724" y="699342"/>
                </a:cubicBezTo>
                <a:close/>
                <a:moveTo>
                  <a:pt x="2889519" y="999969"/>
                </a:moveTo>
                <a:cubicBezTo>
                  <a:pt x="2888247" y="999969"/>
                  <a:pt x="2883160" y="996148"/>
                  <a:pt x="2874258" y="992326"/>
                </a:cubicBezTo>
                <a:cubicBezTo>
                  <a:pt x="2866627" y="988505"/>
                  <a:pt x="2857724" y="983409"/>
                  <a:pt x="2847550" y="977040"/>
                </a:cubicBezTo>
                <a:cubicBezTo>
                  <a:pt x="2837376" y="971945"/>
                  <a:pt x="2828473" y="966849"/>
                  <a:pt x="2819570" y="961754"/>
                </a:cubicBezTo>
                <a:cubicBezTo>
                  <a:pt x="2810668" y="956658"/>
                  <a:pt x="2805581" y="954111"/>
                  <a:pt x="2801765" y="952837"/>
                </a:cubicBezTo>
                <a:cubicBezTo>
                  <a:pt x="2780145" y="941372"/>
                  <a:pt x="2764883" y="928634"/>
                  <a:pt x="2755981" y="915895"/>
                </a:cubicBezTo>
                <a:cubicBezTo>
                  <a:pt x="2747078" y="903157"/>
                  <a:pt x="2743263" y="886597"/>
                  <a:pt x="2743263" y="866215"/>
                </a:cubicBezTo>
                <a:cubicBezTo>
                  <a:pt x="2743263" y="845834"/>
                  <a:pt x="2749622" y="830548"/>
                  <a:pt x="2762340" y="816535"/>
                </a:cubicBezTo>
                <a:cubicBezTo>
                  <a:pt x="2775057" y="802523"/>
                  <a:pt x="2791591" y="796154"/>
                  <a:pt x="2809396" y="796154"/>
                </a:cubicBezTo>
                <a:cubicBezTo>
                  <a:pt x="2827201" y="796154"/>
                  <a:pt x="2842463" y="802523"/>
                  <a:pt x="2855181" y="815262"/>
                </a:cubicBezTo>
                <a:cubicBezTo>
                  <a:pt x="2867899" y="828000"/>
                  <a:pt x="2874258" y="845834"/>
                  <a:pt x="2874258" y="866215"/>
                </a:cubicBezTo>
                <a:lnTo>
                  <a:pt x="2874258" y="938825"/>
                </a:lnTo>
                <a:cubicBezTo>
                  <a:pt x="2874258" y="941372"/>
                  <a:pt x="2876801" y="942646"/>
                  <a:pt x="2879345" y="942646"/>
                </a:cubicBezTo>
                <a:lnTo>
                  <a:pt x="2978545" y="942646"/>
                </a:lnTo>
                <a:cubicBezTo>
                  <a:pt x="2981088" y="942646"/>
                  <a:pt x="2982360" y="942646"/>
                  <a:pt x="2982360" y="938825"/>
                </a:cubicBezTo>
                <a:lnTo>
                  <a:pt x="2982360" y="866215"/>
                </a:lnTo>
                <a:cubicBezTo>
                  <a:pt x="2982360" y="833095"/>
                  <a:pt x="2974729" y="803797"/>
                  <a:pt x="2958196" y="777046"/>
                </a:cubicBezTo>
                <a:cubicBezTo>
                  <a:pt x="2942934" y="750295"/>
                  <a:pt x="2921314" y="729914"/>
                  <a:pt x="2894606" y="713354"/>
                </a:cubicBezTo>
                <a:cubicBezTo>
                  <a:pt x="2867899" y="698068"/>
                  <a:pt x="2838647" y="689151"/>
                  <a:pt x="2808124" y="689151"/>
                </a:cubicBezTo>
                <a:cubicBezTo>
                  <a:pt x="2777601" y="689151"/>
                  <a:pt x="2748350" y="696794"/>
                  <a:pt x="2721642" y="712080"/>
                </a:cubicBezTo>
                <a:cubicBezTo>
                  <a:pt x="2694934" y="727366"/>
                  <a:pt x="2674586" y="749022"/>
                  <a:pt x="2658052" y="774498"/>
                </a:cubicBezTo>
                <a:cubicBezTo>
                  <a:pt x="2641519" y="801249"/>
                  <a:pt x="2633888" y="830548"/>
                  <a:pt x="2633888" y="863668"/>
                </a:cubicBezTo>
                <a:cubicBezTo>
                  <a:pt x="2633888" y="896788"/>
                  <a:pt x="2641519" y="932455"/>
                  <a:pt x="2658052" y="961754"/>
                </a:cubicBezTo>
                <a:cubicBezTo>
                  <a:pt x="2673314" y="991052"/>
                  <a:pt x="2697478" y="1013982"/>
                  <a:pt x="2730545" y="1033089"/>
                </a:cubicBezTo>
                <a:cubicBezTo>
                  <a:pt x="2748350" y="1043280"/>
                  <a:pt x="2767427" y="1053471"/>
                  <a:pt x="2787775" y="1064935"/>
                </a:cubicBezTo>
                <a:cubicBezTo>
                  <a:pt x="2808124" y="1076400"/>
                  <a:pt x="2823386" y="1084043"/>
                  <a:pt x="2832288" y="1090412"/>
                </a:cubicBezTo>
                <a:cubicBezTo>
                  <a:pt x="2860268" y="1106972"/>
                  <a:pt x="2875529" y="1126080"/>
                  <a:pt x="2875529" y="1147735"/>
                </a:cubicBezTo>
                <a:cubicBezTo>
                  <a:pt x="2875529" y="1169391"/>
                  <a:pt x="2869170" y="1183403"/>
                  <a:pt x="2856453" y="1197415"/>
                </a:cubicBezTo>
                <a:cubicBezTo>
                  <a:pt x="2843735" y="1211428"/>
                  <a:pt x="2827201" y="1219071"/>
                  <a:pt x="2809396" y="1219071"/>
                </a:cubicBezTo>
                <a:cubicBezTo>
                  <a:pt x="2791591" y="1219071"/>
                  <a:pt x="2775057" y="1212702"/>
                  <a:pt x="2762340" y="1198689"/>
                </a:cubicBezTo>
                <a:cubicBezTo>
                  <a:pt x="2749622" y="1184677"/>
                  <a:pt x="2743263" y="1168117"/>
                  <a:pt x="2743263" y="1147735"/>
                </a:cubicBezTo>
                <a:lnTo>
                  <a:pt x="2743263" y="1106972"/>
                </a:lnTo>
                <a:cubicBezTo>
                  <a:pt x="2743263" y="1104425"/>
                  <a:pt x="2743263" y="1103151"/>
                  <a:pt x="2739447" y="1103151"/>
                </a:cubicBezTo>
                <a:lnTo>
                  <a:pt x="2640247" y="1103151"/>
                </a:lnTo>
                <a:cubicBezTo>
                  <a:pt x="2637704" y="1103151"/>
                  <a:pt x="2636432" y="1104425"/>
                  <a:pt x="2636432" y="1106972"/>
                </a:cubicBezTo>
                <a:lnTo>
                  <a:pt x="2636432" y="1147735"/>
                </a:lnTo>
                <a:cubicBezTo>
                  <a:pt x="2636432" y="1180855"/>
                  <a:pt x="2644063" y="1210154"/>
                  <a:pt x="2660596" y="1236905"/>
                </a:cubicBezTo>
                <a:cubicBezTo>
                  <a:pt x="2675857" y="1263655"/>
                  <a:pt x="2697478" y="1285311"/>
                  <a:pt x="2724186" y="1301871"/>
                </a:cubicBezTo>
                <a:cubicBezTo>
                  <a:pt x="2750893" y="1318431"/>
                  <a:pt x="2780145" y="1326074"/>
                  <a:pt x="2811940" y="1326074"/>
                </a:cubicBezTo>
                <a:cubicBezTo>
                  <a:pt x="2843735" y="1326074"/>
                  <a:pt x="2872986" y="1318431"/>
                  <a:pt x="2899693" y="1301871"/>
                </a:cubicBezTo>
                <a:cubicBezTo>
                  <a:pt x="2926401" y="1286585"/>
                  <a:pt x="2946750" y="1264929"/>
                  <a:pt x="2963283" y="1238178"/>
                </a:cubicBezTo>
                <a:cubicBezTo>
                  <a:pt x="2978545" y="1211428"/>
                  <a:pt x="2987447" y="1180855"/>
                  <a:pt x="2987447" y="1146462"/>
                </a:cubicBezTo>
                <a:cubicBezTo>
                  <a:pt x="2987447" y="1112068"/>
                  <a:pt x="2978545" y="1081495"/>
                  <a:pt x="2962011" y="1057292"/>
                </a:cubicBezTo>
                <a:cubicBezTo>
                  <a:pt x="2944206" y="1033089"/>
                  <a:pt x="2921314" y="1012708"/>
                  <a:pt x="2892063" y="996148"/>
                </a:cubicBezTo>
                <a:close/>
                <a:moveTo>
                  <a:pt x="3981991" y="612720"/>
                </a:moveTo>
                <a:cubicBezTo>
                  <a:pt x="4008699" y="629280"/>
                  <a:pt x="4037950" y="636923"/>
                  <a:pt x="4069745" y="636923"/>
                </a:cubicBezTo>
                <a:cubicBezTo>
                  <a:pt x="4101540" y="636923"/>
                  <a:pt x="4130791" y="629280"/>
                  <a:pt x="4157499" y="612720"/>
                </a:cubicBezTo>
                <a:cubicBezTo>
                  <a:pt x="4182935" y="596160"/>
                  <a:pt x="4204556" y="574505"/>
                  <a:pt x="4219817" y="547754"/>
                </a:cubicBezTo>
                <a:cubicBezTo>
                  <a:pt x="4235079" y="521003"/>
                  <a:pt x="4242710" y="490431"/>
                  <a:pt x="4242710" y="456037"/>
                </a:cubicBezTo>
                <a:lnTo>
                  <a:pt x="4242710" y="415274"/>
                </a:lnTo>
                <a:cubicBezTo>
                  <a:pt x="4242710" y="412726"/>
                  <a:pt x="4242710" y="411452"/>
                  <a:pt x="4238894" y="411452"/>
                </a:cubicBezTo>
                <a:lnTo>
                  <a:pt x="4138422" y="411452"/>
                </a:lnTo>
                <a:cubicBezTo>
                  <a:pt x="4135879" y="411452"/>
                  <a:pt x="4134607" y="411452"/>
                  <a:pt x="4134607" y="415274"/>
                </a:cubicBezTo>
                <a:lnTo>
                  <a:pt x="4134607" y="456037"/>
                </a:lnTo>
                <a:cubicBezTo>
                  <a:pt x="4134607" y="475145"/>
                  <a:pt x="4128248" y="491705"/>
                  <a:pt x="4115530" y="506991"/>
                </a:cubicBezTo>
                <a:cubicBezTo>
                  <a:pt x="4102812" y="522277"/>
                  <a:pt x="4087550" y="529920"/>
                  <a:pt x="4068473" y="529920"/>
                </a:cubicBezTo>
                <a:cubicBezTo>
                  <a:pt x="4049396" y="529920"/>
                  <a:pt x="4034135" y="523551"/>
                  <a:pt x="4021417" y="509538"/>
                </a:cubicBezTo>
                <a:cubicBezTo>
                  <a:pt x="4008699" y="495526"/>
                  <a:pt x="4002340" y="477692"/>
                  <a:pt x="4002340" y="456037"/>
                </a:cubicBezTo>
                <a:lnTo>
                  <a:pt x="4002340" y="178338"/>
                </a:lnTo>
                <a:cubicBezTo>
                  <a:pt x="4002340" y="159231"/>
                  <a:pt x="4007427" y="142671"/>
                  <a:pt x="4018873" y="128658"/>
                </a:cubicBezTo>
                <a:cubicBezTo>
                  <a:pt x="4030319" y="114646"/>
                  <a:pt x="4046853" y="107003"/>
                  <a:pt x="4067201" y="107003"/>
                </a:cubicBezTo>
                <a:cubicBezTo>
                  <a:pt x="4087550" y="107003"/>
                  <a:pt x="4101540" y="114646"/>
                  <a:pt x="4114258" y="128658"/>
                </a:cubicBezTo>
                <a:cubicBezTo>
                  <a:pt x="4126976" y="142671"/>
                  <a:pt x="4133335" y="159231"/>
                  <a:pt x="4133335" y="179612"/>
                </a:cubicBezTo>
                <a:lnTo>
                  <a:pt x="4133335" y="220375"/>
                </a:lnTo>
                <a:cubicBezTo>
                  <a:pt x="4133335" y="222923"/>
                  <a:pt x="4133335" y="224197"/>
                  <a:pt x="4137150" y="224197"/>
                </a:cubicBezTo>
                <a:lnTo>
                  <a:pt x="4236351" y="224197"/>
                </a:lnTo>
                <a:cubicBezTo>
                  <a:pt x="4238894" y="224197"/>
                  <a:pt x="4240166" y="224197"/>
                  <a:pt x="4240166" y="220375"/>
                </a:cubicBezTo>
                <a:lnTo>
                  <a:pt x="4240166" y="179612"/>
                </a:lnTo>
                <a:cubicBezTo>
                  <a:pt x="4240166" y="146492"/>
                  <a:pt x="4232535" y="115920"/>
                  <a:pt x="4217274" y="89169"/>
                </a:cubicBezTo>
                <a:cubicBezTo>
                  <a:pt x="4202012" y="62418"/>
                  <a:pt x="4181663" y="40763"/>
                  <a:pt x="4154956" y="24203"/>
                </a:cubicBezTo>
                <a:cubicBezTo>
                  <a:pt x="4130791" y="7643"/>
                  <a:pt x="4101540" y="0"/>
                  <a:pt x="4069745" y="0"/>
                </a:cubicBezTo>
                <a:cubicBezTo>
                  <a:pt x="4037950" y="0"/>
                  <a:pt x="4007427" y="7643"/>
                  <a:pt x="3981991" y="24203"/>
                </a:cubicBezTo>
                <a:cubicBezTo>
                  <a:pt x="3955284" y="40763"/>
                  <a:pt x="3934935" y="62418"/>
                  <a:pt x="3919673" y="89169"/>
                </a:cubicBezTo>
                <a:cubicBezTo>
                  <a:pt x="3904412" y="115920"/>
                  <a:pt x="3896781" y="146492"/>
                  <a:pt x="3896781" y="178338"/>
                </a:cubicBezTo>
                <a:lnTo>
                  <a:pt x="3896781" y="456037"/>
                </a:lnTo>
                <a:cubicBezTo>
                  <a:pt x="3896781" y="489157"/>
                  <a:pt x="3903140" y="519729"/>
                  <a:pt x="3918402" y="547754"/>
                </a:cubicBezTo>
                <a:cubicBezTo>
                  <a:pt x="3933663" y="574505"/>
                  <a:pt x="3954012" y="596160"/>
                  <a:pt x="3980720" y="612720"/>
                </a:cubicBezTo>
                <a:close/>
                <a:moveTo>
                  <a:pt x="4292309" y="628006"/>
                </a:moveTo>
                <a:lnTo>
                  <a:pt x="4578463" y="628006"/>
                </a:lnTo>
                <a:cubicBezTo>
                  <a:pt x="4581007" y="628006"/>
                  <a:pt x="4582279" y="628006"/>
                  <a:pt x="4582279" y="624185"/>
                </a:cubicBezTo>
                <a:lnTo>
                  <a:pt x="4582279" y="523551"/>
                </a:lnTo>
                <a:cubicBezTo>
                  <a:pt x="4582279" y="521003"/>
                  <a:pt x="4582279" y="519729"/>
                  <a:pt x="4578463" y="519729"/>
                </a:cubicBezTo>
                <a:lnTo>
                  <a:pt x="4396597" y="519729"/>
                </a:lnTo>
                <a:lnTo>
                  <a:pt x="4396597" y="364320"/>
                </a:lnTo>
                <a:lnTo>
                  <a:pt x="4578463" y="364320"/>
                </a:lnTo>
                <a:cubicBezTo>
                  <a:pt x="4581007" y="364320"/>
                  <a:pt x="4582279" y="364320"/>
                  <a:pt x="4582279" y="360498"/>
                </a:cubicBezTo>
                <a:lnTo>
                  <a:pt x="4582279" y="259865"/>
                </a:lnTo>
                <a:cubicBezTo>
                  <a:pt x="4582279" y="257317"/>
                  <a:pt x="4579735" y="256043"/>
                  <a:pt x="4578463" y="256043"/>
                </a:cubicBezTo>
                <a:lnTo>
                  <a:pt x="4396597" y="256043"/>
                </a:lnTo>
                <a:lnTo>
                  <a:pt x="4396597" y="117194"/>
                </a:lnTo>
                <a:lnTo>
                  <a:pt x="4578463" y="117194"/>
                </a:lnTo>
                <a:cubicBezTo>
                  <a:pt x="4581007" y="117194"/>
                  <a:pt x="4582279" y="117194"/>
                  <a:pt x="4582279" y="113372"/>
                </a:cubicBezTo>
                <a:lnTo>
                  <a:pt x="4582279" y="14012"/>
                </a:lnTo>
                <a:cubicBezTo>
                  <a:pt x="4582279" y="11465"/>
                  <a:pt x="4582279" y="10191"/>
                  <a:pt x="4578463" y="10191"/>
                </a:cubicBezTo>
                <a:lnTo>
                  <a:pt x="4294853" y="10191"/>
                </a:lnTo>
                <a:cubicBezTo>
                  <a:pt x="4292309" y="10191"/>
                  <a:pt x="4291038" y="10191"/>
                  <a:pt x="4291038" y="14012"/>
                </a:cubicBezTo>
                <a:lnTo>
                  <a:pt x="4291038" y="624185"/>
                </a:lnTo>
                <a:cubicBezTo>
                  <a:pt x="4291038" y="626732"/>
                  <a:pt x="4291038" y="628006"/>
                  <a:pt x="4293581" y="628006"/>
                </a:cubicBezTo>
                <a:close/>
                <a:moveTo>
                  <a:pt x="4638238" y="628006"/>
                </a:moveTo>
                <a:lnTo>
                  <a:pt x="4924392" y="628006"/>
                </a:lnTo>
                <a:cubicBezTo>
                  <a:pt x="4926935" y="628006"/>
                  <a:pt x="4928207" y="626732"/>
                  <a:pt x="4928207" y="624185"/>
                </a:cubicBezTo>
                <a:lnTo>
                  <a:pt x="4928207" y="523551"/>
                </a:lnTo>
                <a:cubicBezTo>
                  <a:pt x="4928207" y="521003"/>
                  <a:pt x="4926935" y="519729"/>
                  <a:pt x="4924392" y="519729"/>
                </a:cubicBezTo>
                <a:lnTo>
                  <a:pt x="4742525" y="519729"/>
                </a:lnTo>
                <a:lnTo>
                  <a:pt x="4742525" y="14012"/>
                </a:lnTo>
                <a:cubicBezTo>
                  <a:pt x="4742525" y="11465"/>
                  <a:pt x="4742525" y="10191"/>
                  <a:pt x="4738710" y="10191"/>
                </a:cubicBezTo>
                <a:lnTo>
                  <a:pt x="4640781" y="10191"/>
                </a:lnTo>
                <a:cubicBezTo>
                  <a:pt x="4638238" y="10191"/>
                  <a:pt x="4636966" y="11465"/>
                  <a:pt x="4636966" y="14012"/>
                </a:cubicBezTo>
                <a:lnTo>
                  <a:pt x="4636966" y="622911"/>
                </a:lnTo>
                <a:cubicBezTo>
                  <a:pt x="4636966" y="625458"/>
                  <a:pt x="4636966" y="626732"/>
                  <a:pt x="4639509" y="626732"/>
                </a:cubicBezTo>
                <a:close/>
                <a:moveTo>
                  <a:pt x="5267777" y="359225"/>
                </a:moveTo>
                <a:lnTo>
                  <a:pt x="5267777" y="258591"/>
                </a:lnTo>
                <a:cubicBezTo>
                  <a:pt x="5267777" y="256043"/>
                  <a:pt x="5265233" y="254769"/>
                  <a:pt x="5263961" y="254769"/>
                </a:cubicBezTo>
                <a:lnTo>
                  <a:pt x="5082094" y="254769"/>
                </a:lnTo>
                <a:lnTo>
                  <a:pt x="5082094" y="117194"/>
                </a:lnTo>
                <a:lnTo>
                  <a:pt x="5263961" y="117194"/>
                </a:lnTo>
                <a:cubicBezTo>
                  <a:pt x="5266505" y="117194"/>
                  <a:pt x="5267777" y="117194"/>
                  <a:pt x="5267777" y="113372"/>
                </a:cubicBezTo>
                <a:lnTo>
                  <a:pt x="5267777" y="12738"/>
                </a:lnTo>
                <a:cubicBezTo>
                  <a:pt x="5267777" y="10191"/>
                  <a:pt x="5266505" y="8917"/>
                  <a:pt x="5263961" y="8917"/>
                </a:cubicBezTo>
                <a:lnTo>
                  <a:pt x="4980351" y="8917"/>
                </a:lnTo>
                <a:cubicBezTo>
                  <a:pt x="4977807" y="8917"/>
                  <a:pt x="4976535" y="8917"/>
                  <a:pt x="4976535" y="12738"/>
                </a:cubicBezTo>
                <a:lnTo>
                  <a:pt x="4976535" y="622911"/>
                </a:lnTo>
                <a:cubicBezTo>
                  <a:pt x="4975264" y="625458"/>
                  <a:pt x="4976535" y="626732"/>
                  <a:pt x="4979079" y="626732"/>
                </a:cubicBezTo>
                <a:lnTo>
                  <a:pt x="5078279" y="626732"/>
                </a:lnTo>
                <a:cubicBezTo>
                  <a:pt x="5080823" y="626732"/>
                  <a:pt x="5082094" y="625458"/>
                  <a:pt x="5082094" y="622911"/>
                </a:cubicBezTo>
                <a:lnTo>
                  <a:pt x="5082094" y="363046"/>
                </a:lnTo>
                <a:lnTo>
                  <a:pt x="5263961" y="363046"/>
                </a:lnTo>
                <a:cubicBezTo>
                  <a:pt x="5266505" y="363046"/>
                  <a:pt x="5267777" y="363046"/>
                  <a:pt x="5267777" y="359225"/>
                </a:cubicBezTo>
                <a:close/>
                <a:moveTo>
                  <a:pt x="5415305" y="624185"/>
                </a:moveTo>
                <a:cubicBezTo>
                  <a:pt x="5415305" y="626732"/>
                  <a:pt x="5415305" y="628006"/>
                  <a:pt x="5417848" y="628006"/>
                </a:cubicBezTo>
                <a:lnTo>
                  <a:pt x="5519592" y="628006"/>
                </a:lnTo>
                <a:cubicBezTo>
                  <a:pt x="5522136" y="628006"/>
                  <a:pt x="5523407" y="628006"/>
                  <a:pt x="5523407" y="624185"/>
                </a:cubicBezTo>
                <a:lnTo>
                  <a:pt x="5523407" y="368142"/>
                </a:lnTo>
                <a:cubicBezTo>
                  <a:pt x="5523407" y="368142"/>
                  <a:pt x="5641684" y="12738"/>
                  <a:pt x="5641684" y="12738"/>
                </a:cubicBezTo>
                <a:cubicBezTo>
                  <a:pt x="5641684" y="10191"/>
                  <a:pt x="5641684" y="8917"/>
                  <a:pt x="5639141" y="8917"/>
                </a:cubicBezTo>
                <a:lnTo>
                  <a:pt x="5539941" y="8917"/>
                </a:lnTo>
                <a:cubicBezTo>
                  <a:pt x="5537397" y="8917"/>
                  <a:pt x="5536125" y="8917"/>
                  <a:pt x="5536125" y="12738"/>
                </a:cubicBezTo>
                <a:lnTo>
                  <a:pt x="5469992" y="252222"/>
                </a:lnTo>
                <a:lnTo>
                  <a:pt x="5403859" y="12738"/>
                </a:lnTo>
                <a:cubicBezTo>
                  <a:pt x="5403859" y="10191"/>
                  <a:pt x="5401315" y="8917"/>
                  <a:pt x="5398771" y="8917"/>
                </a:cubicBezTo>
                <a:lnTo>
                  <a:pt x="5300843" y="8917"/>
                </a:lnTo>
                <a:cubicBezTo>
                  <a:pt x="5298300" y="8917"/>
                  <a:pt x="5297028" y="8917"/>
                  <a:pt x="5298300" y="12738"/>
                </a:cubicBezTo>
                <a:lnTo>
                  <a:pt x="5416576" y="371963"/>
                </a:lnTo>
                <a:lnTo>
                  <a:pt x="5416576" y="624185"/>
                </a:lnTo>
                <a:close/>
                <a:moveTo>
                  <a:pt x="5667120" y="622911"/>
                </a:moveTo>
                <a:lnTo>
                  <a:pt x="5667120" y="12738"/>
                </a:lnTo>
                <a:cubicBezTo>
                  <a:pt x="5668392" y="10191"/>
                  <a:pt x="5669664" y="8917"/>
                  <a:pt x="5672207" y="8917"/>
                </a:cubicBezTo>
                <a:lnTo>
                  <a:pt x="5837541" y="8917"/>
                </a:lnTo>
                <a:cubicBezTo>
                  <a:pt x="5870608" y="7643"/>
                  <a:pt x="5899859" y="15286"/>
                  <a:pt x="5926566" y="30572"/>
                </a:cubicBezTo>
                <a:cubicBezTo>
                  <a:pt x="5953274" y="47132"/>
                  <a:pt x="5974895" y="67514"/>
                  <a:pt x="5990156" y="95538"/>
                </a:cubicBezTo>
                <a:cubicBezTo>
                  <a:pt x="6006689" y="122289"/>
                  <a:pt x="6014320" y="152862"/>
                  <a:pt x="6014320" y="184708"/>
                </a:cubicBezTo>
                <a:lnTo>
                  <a:pt x="6014320" y="439477"/>
                </a:lnTo>
                <a:cubicBezTo>
                  <a:pt x="6014320" y="473871"/>
                  <a:pt x="6005418" y="504443"/>
                  <a:pt x="5990156" y="533742"/>
                </a:cubicBezTo>
                <a:cubicBezTo>
                  <a:pt x="5973623" y="561766"/>
                  <a:pt x="5952002" y="584695"/>
                  <a:pt x="5924023" y="601255"/>
                </a:cubicBezTo>
                <a:cubicBezTo>
                  <a:pt x="5896043" y="617815"/>
                  <a:pt x="5865520" y="626732"/>
                  <a:pt x="5829910" y="626732"/>
                </a:cubicBezTo>
                <a:lnTo>
                  <a:pt x="5670936" y="626732"/>
                </a:lnTo>
                <a:cubicBezTo>
                  <a:pt x="5668392" y="626732"/>
                  <a:pt x="5667120" y="626732"/>
                  <a:pt x="5667120" y="622911"/>
                </a:cubicBezTo>
                <a:close/>
                <a:moveTo>
                  <a:pt x="5775223" y="518455"/>
                </a:moveTo>
                <a:lnTo>
                  <a:pt x="5829910" y="518455"/>
                </a:lnTo>
                <a:cubicBezTo>
                  <a:pt x="5851531" y="518455"/>
                  <a:pt x="5870608" y="510812"/>
                  <a:pt x="5885869" y="495526"/>
                </a:cubicBezTo>
                <a:cubicBezTo>
                  <a:pt x="5901131" y="480240"/>
                  <a:pt x="5908761" y="462406"/>
                  <a:pt x="5908761" y="440751"/>
                </a:cubicBezTo>
                <a:lnTo>
                  <a:pt x="5908761" y="184708"/>
                </a:lnTo>
                <a:cubicBezTo>
                  <a:pt x="5908761" y="165600"/>
                  <a:pt x="5902402" y="149040"/>
                  <a:pt x="5888413" y="135028"/>
                </a:cubicBezTo>
                <a:cubicBezTo>
                  <a:pt x="5874423" y="121015"/>
                  <a:pt x="5857890" y="114646"/>
                  <a:pt x="5838813" y="114646"/>
                </a:cubicBezTo>
                <a:lnTo>
                  <a:pt x="5776495" y="114646"/>
                </a:lnTo>
                <a:cubicBezTo>
                  <a:pt x="5776495" y="114646"/>
                  <a:pt x="5776495" y="517182"/>
                  <a:pt x="5776495" y="517182"/>
                </a:cubicBezTo>
                <a:close/>
                <a:moveTo>
                  <a:pt x="6066464" y="622911"/>
                </a:moveTo>
                <a:lnTo>
                  <a:pt x="6066464" y="12738"/>
                </a:lnTo>
                <a:cubicBezTo>
                  <a:pt x="6067736" y="10191"/>
                  <a:pt x="6069008" y="8917"/>
                  <a:pt x="6071551" y="8917"/>
                </a:cubicBezTo>
                <a:lnTo>
                  <a:pt x="6236884" y="8917"/>
                </a:lnTo>
                <a:cubicBezTo>
                  <a:pt x="6269951" y="7643"/>
                  <a:pt x="6299202" y="15286"/>
                  <a:pt x="6325910" y="30572"/>
                </a:cubicBezTo>
                <a:cubicBezTo>
                  <a:pt x="6352618" y="47132"/>
                  <a:pt x="6374239" y="67514"/>
                  <a:pt x="6389500" y="95538"/>
                </a:cubicBezTo>
                <a:cubicBezTo>
                  <a:pt x="6406033" y="122289"/>
                  <a:pt x="6413664" y="152862"/>
                  <a:pt x="6413664" y="184708"/>
                </a:cubicBezTo>
                <a:lnTo>
                  <a:pt x="6413664" y="439477"/>
                </a:lnTo>
                <a:cubicBezTo>
                  <a:pt x="6413664" y="473871"/>
                  <a:pt x="6404762" y="504443"/>
                  <a:pt x="6389500" y="533742"/>
                </a:cubicBezTo>
                <a:cubicBezTo>
                  <a:pt x="6372967" y="561766"/>
                  <a:pt x="6351346" y="584695"/>
                  <a:pt x="6323367" y="601255"/>
                </a:cubicBezTo>
                <a:cubicBezTo>
                  <a:pt x="6295387" y="617815"/>
                  <a:pt x="6264864" y="626732"/>
                  <a:pt x="6229254" y="626732"/>
                </a:cubicBezTo>
                <a:lnTo>
                  <a:pt x="6070279" y="626732"/>
                </a:lnTo>
                <a:cubicBezTo>
                  <a:pt x="6067736" y="626732"/>
                  <a:pt x="6066464" y="626732"/>
                  <a:pt x="6066464" y="622911"/>
                </a:cubicBezTo>
                <a:close/>
                <a:moveTo>
                  <a:pt x="6174567" y="518455"/>
                </a:moveTo>
                <a:lnTo>
                  <a:pt x="6229254" y="518455"/>
                </a:lnTo>
                <a:cubicBezTo>
                  <a:pt x="6250874" y="518455"/>
                  <a:pt x="6269951" y="510812"/>
                  <a:pt x="6285213" y="495526"/>
                </a:cubicBezTo>
                <a:cubicBezTo>
                  <a:pt x="6300474" y="480240"/>
                  <a:pt x="6308105" y="462406"/>
                  <a:pt x="6308105" y="440751"/>
                </a:cubicBezTo>
                <a:lnTo>
                  <a:pt x="6308105" y="184708"/>
                </a:lnTo>
                <a:cubicBezTo>
                  <a:pt x="6308105" y="165600"/>
                  <a:pt x="6301746" y="149040"/>
                  <a:pt x="6287756" y="135028"/>
                </a:cubicBezTo>
                <a:cubicBezTo>
                  <a:pt x="6273766" y="121015"/>
                  <a:pt x="6257233" y="114646"/>
                  <a:pt x="6238156" y="114646"/>
                </a:cubicBezTo>
                <a:lnTo>
                  <a:pt x="6175838" y="114646"/>
                </a:lnTo>
                <a:cubicBezTo>
                  <a:pt x="6175838" y="114646"/>
                  <a:pt x="6175838" y="517182"/>
                  <a:pt x="6175838" y="517182"/>
                </a:cubicBezTo>
                <a:close/>
                <a:moveTo>
                  <a:pt x="6767223" y="12738"/>
                </a:moveTo>
                <a:cubicBezTo>
                  <a:pt x="6767223" y="10191"/>
                  <a:pt x="6767223" y="8917"/>
                  <a:pt x="6764680" y="8917"/>
                </a:cubicBezTo>
                <a:lnTo>
                  <a:pt x="6665479" y="8917"/>
                </a:lnTo>
                <a:cubicBezTo>
                  <a:pt x="6662936" y="8917"/>
                  <a:pt x="6661664" y="8917"/>
                  <a:pt x="6661664" y="12738"/>
                </a:cubicBezTo>
                <a:lnTo>
                  <a:pt x="6595531" y="252222"/>
                </a:lnTo>
                <a:lnTo>
                  <a:pt x="6530669" y="12738"/>
                </a:lnTo>
                <a:cubicBezTo>
                  <a:pt x="6530669" y="10191"/>
                  <a:pt x="6528126" y="8917"/>
                  <a:pt x="6525582" y="8917"/>
                </a:cubicBezTo>
                <a:lnTo>
                  <a:pt x="6427654" y="8917"/>
                </a:lnTo>
                <a:cubicBezTo>
                  <a:pt x="6425110" y="8917"/>
                  <a:pt x="6423839" y="8917"/>
                  <a:pt x="6425110" y="12738"/>
                </a:cubicBezTo>
                <a:lnTo>
                  <a:pt x="6543387" y="371963"/>
                </a:lnTo>
                <a:lnTo>
                  <a:pt x="6543387" y="624185"/>
                </a:lnTo>
                <a:cubicBezTo>
                  <a:pt x="6543387" y="626732"/>
                  <a:pt x="6543387" y="628006"/>
                  <a:pt x="6544659" y="628006"/>
                </a:cubicBezTo>
                <a:lnTo>
                  <a:pt x="6646402" y="628006"/>
                </a:lnTo>
                <a:cubicBezTo>
                  <a:pt x="6648946" y="628006"/>
                  <a:pt x="6650218" y="628006"/>
                  <a:pt x="6650218" y="624185"/>
                </a:cubicBezTo>
                <a:lnTo>
                  <a:pt x="6650218" y="368142"/>
                </a:lnTo>
                <a:cubicBezTo>
                  <a:pt x="6650218" y="368142"/>
                  <a:pt x="6768495" y="12738"/>
                  <a:pt x="6768495" y="12738"/>
                </a:cubicBezTo>
                <a:close/>
                <a:moveTo>
                  <a:pt x="7062280" y="601255"/>
                </a:moveTo>
                <a:cubicBezTo>
                  <a:pt x="7034300" y="617815"/>
                  <a:pt x="7003777" y="626732"/>
                  <a:pt x="6968167" y="626732"/>
                </a:cubicBezTo>
                <a:lnTo>
                  <a:pt x="6809193" y="626732"/>
                </a:lnTo>
                <a:cubicBezTo>
                  <a:pt x="6806649" y="626732"/>
                  <a:pt x="6805377" y="626732"/>
                  <a:pt x="6805377" y="622911"/>
                </a:cubicBezTo>
                <a:lnTo>
                  <a:pt x="6805377" y="12738"/>
                </a:lnTo>
                <a:cubicBezTo>
                  <a:pt x="6806649" y="10191"/>
                  <a:pt x="6807920" y="8917"/>
                  <a:pt x="6810464" y="8917"/>
                </a:cubicBezTo>
                <a:lnTo>
                  <a:pt x="6975798" y="8917"/>
                </a:lnTo>
                <a:cubicBezTo>
                  <a:pt x="7008864" y="7643"/>
                  <a:pt x="7038116" y="15286"/>
                  <a:pt x="7064823" y="30572"/>
                </a:cubicBezTo>
                <a:cubicBezTo>
                  <a:pt x="7091531" y="47132"/>
                  <a:pt x="7113151" y="67514"/>
                  <a:pt x="7128413" y="95538"/>
                </a:cubicBezTo>
                <a:cubicBezTo>
                  <a:pt x="7144946" y="122289"/>
                  <a:pt x="7152577" y="152862"/>
                  <a:pt x="7152577" y="184708"/>
                </a:cubicBezTo>
                <a:lnTo>
                  <a:pt x="7152577" y="439477"/>
                </a:lnTo>
                <a:cubicBezTo>
                  <a:pt x="7152577" y="473871"/>
                  <a:pt x="7143675" y="504443"/>
                  <a:pt x="7128413" y="533742"/>
                </a:cubicBezTo>
                <a:cubicBezTo>
                  <a:pt x="7111880" y="561766"/>
                  <a:pt x="7090259" y="584695"/>
                  <a:pt x="7062280" y="601255"/>
                </a:cubicBezTo>
                <a:close/>
                <a:moveTo>
                  <a:pt x="7045746" y="184708"/>
                </a:moveTo>
                <a:cubicBezTo>
                  <a:pt x="7045746" y="165600"/>
                  <a:pt x="7039387" y="149040"/>
                  <a:pt x="7025398" y="135028"/>
                </a:cubicBezTo>
                <a:cubicBezTo>
                  <a:pt x="7011408" y="121015"/>
                  <a:pt x="6994875" y="114646"/>
                  <a:pt x="6975798" y="114646"/>
                </a:cubicBezTo>
                <a:lnTo>
                  <a:pt x="6913479" y="114646"/>
                </a:lnTo>
                <a:cubicBezTo>
                  <a:pt x="6913479" y="114646"/>
                  <a:pt x="6913479" y="517182"/>
                  <a:pt x="6913479" y="517182"/>
                </a:cubicBezTo>
                <a:lnTo>
                  <a:pt x="6968167" y="517182"/>
                </a:lnTo>
                <a:cubicBezTo>
                  <a:pt x="6989787" y="517182"/>
                  <a:pt x="7008864" y="509538"/>
                  <a:pt x="7022854" y="494252"/>
                </a:cubicBezTo>
                <a:cubicBezTo>
                  <a:pt x="7038116" y="478966"/>
                  <a:pt x="7045746" y="461132"/>
                  <a:pt x="7045746" y="439477"/>
                </a:cubicBezTo>
                <a:lnTo>
                  <a:pt x="7045746" y="184708"/>
                </a:lnTo>
                <a:close/>
                <a:moveTo>
                  <a:pt x="7420926" y="12738"/>
                </a:moveTo>
                <a:lnTo>
                  <a:pt x="7526485" y="622911"/>
                </a:lnTo>
                <a:cubicBezTo>
                  <a:pt x="7526485" y="625458"/>
                  <a:pt x="7526485" y="626732"/>
                  <a:pt x="7522670" y="626732"/>
                </a:cubicBezTo>
                <a:lnTo>
                  <a:pt x="7424741" y="626732"/>
                </a:lnTo>
                <a:cubicBezTo>
                  <a:pt x="7422197" y="626732"/>
                  <a:pt x="7420926" y="625458"/>
                  <a:pt x="7420926" y="622911"/>
                </a:cubicBezTo>
                <a:lnTo>
                  <a:pt x="7410752" y="557945"/>
                </a:lnTo>
                <a:lnTo>
                  <a:pt x="7289931" y="557945"/>
                </a:lnTo>
                <a:lnTo>
                  <a:pt x="7279757" y="622911"/>
                </a:lnTo>
                <a:cubicBezTo>
                  <a:pt x="7279757" y="625458"/>
                  <a:pt x="7277213" y="626732"/>
                  <a:pt x="7275941" y="626732"/>
                </a:cubicBezTo>
                <a:lnTo>
                  <a:pt x="7178013" y="626732"/>
                </a:lnTo>
                <a:cubicBezTo>
                  <a:pt x="7175470" y="626732"/>
                  <a:pt x="7174197" y="625458"/>
                  <a:pt x="7174197" y="622911"/>
                </a:cubicBezTo>
                <a:lnTo>
                  <a:pt x="7283572" y="12738"/>
                </a:lnTo>
                <a:cubicBezTo>
                  <a:pt x="7283572" y="10191"/>
                  <a:pt x="7286116" y="8917"/>
                  <a:pt x="7287387" y="8917"/>
                </a:cubicBezTo>
                <a:lnTo>
                  <a:pt x="7415839" y="8917"/>
                </a:lnTo>
                <a:cubicBezTo>
                  <a:pt x="7418382" y="8917"/>
                  <a:pt x="7419655" y="8917"/>
                  <a:pt x="7419655" y="12738"/>
                </a:cubicBezTo>
                <a:close/>
                <a:moveTo>
                  <a:pt x="7391675" y="463680"/>
                </a:moveTo>
                <a:lnTo>
                  <a:pt x="7354792" y="214006"/>
                </a:lnTo>
                <a:lnTo>
                  <a:pt x="7349706" y="180886"/>
                </a:lnTo>
                <a:lnTo>
                  <a:pt x="7345890" y="214006"/>
                </a:lnTo>
                <a:lnTo>
                  <a:pt x="7306464" y="463680"/>
                </a:lnTo>
                <a:lnTo>
                  <a:pt x="7391675" y="463680"/>
                </a:lnTo>
                <a:close/>
                <a:moveTo>
                  <a:pt x="7896578" y="12738"/>
                </a:moveTo>
                <a:cubicBezTo>
                  <a:pt x="7896578" y="10191"/>
                  <a:pt x="7896578" y="8917"/>
                  <a:pt x="7892762" y="8917"/>
                </a:cubicBezTo>
                <a:lnTo>
                  <a:pt x="7793562" y="8917"/>
                </a:lnTo>
                <a:cubicBezTo>
                  <a:pt x="7791018" y="8917"/>
                  <a:pt x="7789747" y="8917"/>
                  <a:pt x="7789747" y="12738"/>
                </a:cubicBezTo>
                <a:lnTo>
                  <a:pt x="7789747" y="457311"/>
                </a:lnTo>
                <a:cubicBezTo>
                  <a:pt x="7789747" y="477692"/>
                  <a:pt x="7783388" y="494252"/>
                  <a:pt x="7770670" y="508265"/>
                </a:cubicBezTo>
                <a:cubicBezTo>
                  <a:pt x="7757952" y="522277"/>
                  <a:pt x="7742690" y="528646"/>
                  <a:pt x="7723613" y="528646"/>
                </a:cubicBezTo>
                <a:cubicBezTo>
                  <a:pt x="7704536" y="528646"/>
                  <a:pt x="7689275" y="522277"/>
                  <a:pt x="7676557" y="508265"/>
                </a:cubicBezTo>
                <a:cubicBezTo>
                  <a:pt x="7663839" y="494252"/>
                  <a:pt x="7657480" y="477692"/>
                  <a:pt x="7657480" y="457311"/>
                </a:cubicBezTo>
                <a:lnTo>
                  <a:pt x="7657480" y="12738"/>
                </a:lnTo>
                <a:cubicBezTo>
                  <a:pt x="7657480" y="10191"/>
                  <a:pt x="7657480" y="8917"/>
                  <a:pt x="7653664" y="8917"/>
                </a:cubicBezTo>
                <a:lnTo>
                  <a:pt x="7554465" y="8917"/>
                </a:lnTo>
                <a:cubicBezTo>
                  <a:pt x="7551921" y="8917"/>
                  <a:pt x="7550649" y="8917"/>
                  <a:pt x="7550649" y="12738"/>
                </a:cubicBezTo>
                <a:lnTo>
                  <a:pt x="7550649" y="457311"/>
                </a:lnTo>
                <a:cubicBezTo>
                  <a:pt x="7549377" y="490431"/>
                  <a:pt x="7557008" y="519729"/>
                  <a:pt x="7572270" y="546480"/>
                </a:cubicBezTo>
                <a:cubicBezTo>
                  <a:pt x="7587531" y="573231"/>
                  <a:pt x="7609152" y="594886"/>
                  <a:pt x="7635860" y="611446"/>
                </a:cubicBezTo>
                <a:cubicBezTo>
                  <a:pt x="7662567" y="628006"/>
                  <a:pt x="7691818" y="635649"/>
                  <a:pt x="7722342" y="635649"/>
                </a:cubicBezTo>
                <a:cubicBezTo>
                  <a:pt x="7752864" y="635649"/>
                  <a:pt x="7784659" y="628006"/>
                  <a:pt x="7810095" y="611446"/>
                </a:cubicBezTo>
                <a:cubicBezTo>
                  <a:pt x="7836803" y="594886"/>
                  <a:pt x="7857152" y="573231"/>
                  <a:pt x="7872413" y="546480"/>
                </a:cubicBezTo>
                <a:cubicBezTo>
                  <a:pt x="7887675" y="519729"/>
                  <a:pt x="7895306" y="489157"/>
                  <a:pt x="7895306" y="456037"/>
                </a:cubicBezTo>
                <a:lnTo>
                  <a:pt x="7895306" y="12738"/>
                </a:lnTo>
                <a:close/>
                <a:moveTo>
                  <a:pt x="3386791" y="1315883"/>
                </a:moveTo>
                <a:lnTo>
                  <a:pt x="3491078" y="1315883"/>
                </a:lnTo>
                <a:lnTo>
                  <a:pt x="3491078" y="7643"/>
                </a:lnTo>
                <a:lnTo>
                  <a:pt x="3386791" y="7643"/>
                </a:lnTo>
                <a:lnTo>
                  <a:pt x="3386791" y="1315883"/>
                </a:lnTo>
                <a:close/>
                <a:moveTo>
                  <a:pt x="4242710" y="704437"/>
                </a:moveTo>
                <a:lnTo>
                  <a:pt x="4144781" y="704437"/>
                </a:lnTo>
                <a:cubicBezTo>
                  <a:pt x="4142238" y="704437"/>
                  <a:pt x="4140966" y="704437"/>
                  <a:pt x="4140966" y="708258"/>
                </a:cubicBezTo>
                <a:lnTo>
                  <a:pt x="4074832" y="946468"/>
                </a:lnTo>
                <a:lnTo>
                  <a:pt x="4009971" y="708258"/>
                </a:lnTo>
                <a:cubicBezTo>
                  <a:pt x="4009971" y="705711"/>
                  <a:pt x="4007427" y="704437"/>
                  <a:pt x="4004884" y="704437"/>
                </a:cubicBezTo>
                <a:lnTo>
                  <a:pt x="3906956" y="704437"/>
                </a:lnTo>
                <a:cubicBezTo>
                  <a:pt x="3904412" y="704437"/>
                  <a:pt x="3903140" y="704437"/>
                  <a:pt x="3904412" y="708258"/>
                </a:cubicBezTo>
                <a:lnTo>
                  <a:pt x="4021417" y="1066209"/>
                </a:lnTo>
                <a:lnTo>
                  <a:pt x="4021417" y="1317157"/>
                </a:lnTo>
                <a:cubicBezTo>
                  <a:pt x="4021417" y="1319705"/>
                  <a:pt x="4021417" y="1320978"/>
                  <a:pt x="4022689" y="1320978"/>
                </a:cubicBezTo>
                <a:lnTo>
                  <a:pt x="4123161" y="1320978"/>
                </a:lnTo>
                <a:cubicBezTo>
                  <a:pt x="4125704" y="1320978"/>
                  <a:pt x="4126976" y="1320978"/>
                  <a:pt x="4126976" y="1317157"/>
                </a:cubicBezTo>
                <a:lnTo>
                  <a:pt x="4126976" y="1062388"/>
                </a:lnTo>
                <a:cubicBezTo>
                  <a:pt x="4126976" y="1062388"/>
                  <a:pt x="4243981" y="708258"/>
                  <a:pt x="4243981" y="708258"/>
                </a:cubicBezTo>
                <a:cubicBezTo>
                  <a:pt x="4243981" y="705711"/>
                  <a:pt x="4243981" y="704437"/>
                  <a:pt x="4241438" y="704437"/>
                </a:cubicBezTo>
                <a:close/>
                <a:moveTo>
                  <a:pt x="4675120" y="704437"/>
                </a:moveTo>
                <a:lnTo>
                  <a:pt x="4567017" y="704437"/>
                </a:lnTo>
                <a:cubicBezTo>
                  <a:pt x="4564474" y="704437"/>
                  <a:pt x="4563202" y="704437"/>
                  <a:pt x="4560658" y="708258"/>
                </a:cubicBezTo>
                <a:lnTo>
                  <a:pt x="4480535" y="825452"/>
                </a:lnTo>
                <a:lnTo>
                  <a:pt x="4400412" y="708258"/>
                </a:lnTo>
                <a:cubicBezTo>
                  <a:pt x="4399140" y="705711"/>
                  <a:pt x="4396597" y="704437"/>
                  <a:pt x="4394053" y="704437"/>
                </a:cubicBezTo>
                <a:lnTo>
                  <a:pt x="4287222" y="704437"/>
                </a:lnTo>
                <a:cubicBezTo>
                  <a:pt x="4284679" y="704437"/>
                  <a:pt x="4283407" y="704437"/>
                  <a:pt x="4283407" y="708258"/>
                </a:cubicBezTo>
                <a:lnTo>
                  <a:pt x="4283407" y="1315883"/>
                </a:lnTo>
                <a:cubicBezTo>
                  <a:pt x="4282135" y="1318431"/>
                  <a:pt x="4283407" y="1319705"/>
                  <a:pt x="4284679" y="1319705"/>
                </a:cubicBezTo>
                <a:lnTo>
                  <a:pt x="4383879" y="1319705"/>
                </a:lnTo>
                <a:cubicBezTo>
                  <a:pt x="4386422" y="1319705"/>
                  <a:pt x="4387694" y="1318431"/>
                  <a:pt x="4387694" y="1315883"/>
                </a:cubicBezTo>
                <a:lnTo>
                  <a:pt x="4387694" y="864942"/>
                </a:lnTo>
                <a:cubicBezTo>
                  <a:pt x="4387694" y="864942"/>
                  <a:pt x="4479264" y="999969"/>
                  <a:pt x="4479264" y="999969"/>
                </a:cubicBezTo>
                <a:lnTo>
                  <a:pt x="4570833" y="864942"/>
                </a:lnTo>
                <a:lnTo>
                  <a:pt x="4570833" y="1315883"/>
                </a:lnTo>
                <a:cubicBezTo>
                  <a:pt x="4570833" y="1318431"/>
                  <a:pt x="4573376" y="1319705"/>
                  <a:pt x="4574648" y="1319705"/>
                </a:cubicBezTo>
                <a:lnTo>
                  <a:pt x="4673848" y="1319705"/>
                </a:lnTo>
                <a:cubicBezTo>
                  <a:pt x="4676392" y="1319705"/>
                  <a:pt x="4677663" y="1318431"/>
                  <a:pt x="4677663" y="1315883"/>
                </a:cubicBezTo>
                <a:lnTo>
                  <a:pt x="4677663" y="708258"/>
                </a:lnTo>
                <a:cubicBezTo>
                  <a:pt x="4676392" y="705711"/>
                  <a:pt x="4675120" y="704437"/>
                  <a:pt x="4672576" y="704437"/>
                </a:cubicBezTo>
                <a:close/>
                <a:moveTo>
                  <a:pt x="5050300" y="789785"/>
                </a:moveTo>
                <a:cubicBezTo>
                  <a:pt x="5065561" y="816535"/>
                  <a:pt x="5074464" y="845834"/>
                  <a:pt x="5074464" y="878954"/>
                </a:cubicBezTo>
                <a:lnTo>
                  <a:pt x="5074464" y="1132449"/>
                </a:lnTo>
                <a:cubicBezTo>
                  <a:pt x="5074464" y="1166843"/>
                  <a:pt x="5066833" y="1197415"/>
                  <a:pt x="5050300" y="1225440"/>
                </a:cubicBezTo>
                <a:cubicBezTo>
                  <a:pt x="5033766" y="1253465"/>
                  <a:pt x="5012146" y="1275120"/>
                  <a:pt x="4984166" y="1291680"/>
                </a:cubicBezTo>
                <a:cubicBezTo>
                  <a:pt x="4956187" y="1308240"/>
                  <a:pt x="4925663" y="1317157"/>
                  <a:pt x="4891325" y="1317157"/>
                </a:cubicBezTo>
                <a:lnTo>
                  <a:pt x="4734894" y="1317157"/>
                </a:lnTo>
                <a:cubicBezTo>
                  <a:pt x="4732351" y="1317157"/>
                  <a:pt x="4731079" y="1317157"/>
                  <a:pt x="4731079" y="1313335"/>
                </a:cubicBezTo>
                <a:lnTo>
                  <a:pt x="4731079" y="705711"/>
                </a:lnTo>
                <a:cubicBezTo>
                  <a:pt x="4732351" y="703163"/>
                  <a:pt x="4733623" y="701889"/>
                  <a:pt x="4736166" y="701889"/>
                </a:cubicBezTo>
                <a:lnTo>
                  <a:pt x="4900228" y="701889"/>
                </a:lnTo>
                <a:cubicBezTo>
                  <a:pt x="4932022" y="700615"/>
                  <a:pt x="4961274" y="708258"/>
                  <a:pt x="4987982" y="723545"/>
                </a:cubicBezTo>
                <a:cubicBezTo>
                  <a:pt x="5014689" y="740105"/>
                  <a:pt x="5036310" y="760486"/>
                  <a:pt x="5051571" y="787237"/>
                </a:cubicBezTo>
                <a:close/>
                <a:moveTo>
                  <a:pt x="4967633" y="877680"/>
                </a:moveTo>
                <a:cubicBezTo>
                  <a:pt x="4967633" y="858572"/>
                  <a:pt x="4961274" y="842012"/>
                  <a:pt x="4947284" y="828000"/>
                </a:cubicBezTo>
                <a:cubicBezTo>
                  <a:pt x="4933294" y="813988"/>
                  <a:pt x="4916761" y="807619"/>
                  <a:pt x="4898956" y="807619"/>
                </a:cubicBezTo>
                <a:lnTo>
                  <a:pt x="4837910" y="807619"/>
                </a:lnTo>
                <a:cubicBezTo>
                  <a:pt x="4837910" y="807619"/>
                  <a:pt x="4837910" y="1208880"/>
                  <a:pt x="4837910" y="1208880"/>
                </a:cubicBezTo>
                <a:lnTo>
                  <a:pt x="4892597" y="1208880"/>
                </a:lnTo>
                <a:cubicBezTo>
                  <a:pt x="4914217" y="1208880"/>
                  <a:pt x="4932022" y="1201237"/>
                  <a:pt x="4947284" y="1185951"/>
                </a:cubicBezTo>
                <a:cubicBezTo>
                  <a:pt x="4962546" y="1170665"/>
                  <a:pt x="4970176" y="1152831"/>
                  <a:pt x="4970176" y="1131175"/>
                </a:cubicBezTo>
                <a:lnTo>
                  <a:pt x="4970176" y="876406"/>
                </a:lnTo>
                <a:close/>
                <a:moveTo>
                  <a:pt x="5420392" y="1008886"/>
                </a:moveTo>
                <a:cubicBezTo>
                  <a:pt x="5452187" y="1044554"/>
                  <a:pt x="5467448" y="1085317"/>
                  <a:pt x="5467448" y="1133723"/>
                </a:cubicBezTo>
                <a:lnTo>
                  <a:pt x="5467448" y="1314609"/>
                </a:lnTo>
                <a:cubicBezTo>
                  <a:pt x="5467448" y="1317157"/>
                  <a:pt x="5467448" y="1318431"/>
                  <a:pt x="5463633" y="1318431"/>
                </a:cubicBezTo>
                <a:lnTo>
                  <a:pt x="5364433" y="1318431"/>
                </a:lnTo>
                <a:cubicBezTo>
                  <a:pt x="5361889" y="1318431"/>
                  <a:pt x="5360618" y="1318431"/>
                  <a:pt x="5360618" y="1315883"/>
                </a:cubicBezTo>
                <a:lnTo>
                  <a:pt x="5360618" y="1132449"/>
                </a:lnTo>
                <a:cubicBezTo>
                  <a:pt x="5360618" y="1110794"/>
                  <a:pt x="5352987" y="1092960"/>
                  <a:pt x="5337725" y="1077674"/>
                </a:cubicBezTo>
                <a:cubicBezTo>
                  <a:pt x="5322464" y="1062388"/>
                  <a:pt x="5304659" y="1054745"/>
                  <a:pt x="5283038" y="1054745"/>
                </a:cubicBezTo>
                <a:lnTo>
                  <a:pt x="5224535" y="1054745"/>
                </a:lnTo>
                <a:lnTo>
                  <a:pt x="5224535" y="1314609"/>
                </a:lnTo>
                <a:cubicBezTo>
                  <a:pt x="5224535" y="1317157"/>
                  <a:pt x="5221992" y="1318431"/>
                  <a:pt x="5220720" y="1318431"/>
                </a:cubicBezTo>
                <a:lnTo>
                  <a:pt x="5121520" y="1318431"/>
                </a:lnTo>
                <a:cubicBezTo>
                  <a:pt x="5118976" y="1318431"/>
                  <a:pt x="5117705" y="1317157"/>
                  <a:pt x="5117705" y="1314609"/>
                </a:cubicBezTo>
                <a:lnTo>
                  <a:pt x="5117705" y="706985"/>
                </a:lnTo>
                <a:cubicBezTo>
                  <a:pt x="5118976" y="704437"/>
                  <a:pt x="5120248" y="703163"/>
                  <a:pt x="5122792" y="703163"/>
                </a:cubicBezTo>
                <a:lnTo>
                  <a:pt x="5299572" y="703163"/>
                </a:lnTo>
                <a:cubicBezTo>
                  <a:pt x="5331366" y="703163"/>
                  <a:pt x="5360618" y="710806"/>
                  <a:pt x="5387325" y="726092"/>
                </a:cubicBezTo>
                <a:cubicBezTo>
                  <a:pt x="5414033" y="741379"/>
                  <a:pt x="5435653" y="763034"/>
                  <a:pt x="5450915" y="788511"/>
                </a:cubicBezTo>
                <a:cubicBezTo>
                  <a:pt x="5466176" y="815262"/>
                  <a:pt x="5475079" y="844560"/>
                  <a:pt x="5475079" y="877680"/>
                </a:cubicBezTo>
                <a:cubicBezTo>
                  <a:pt x="5475079" y="910800"/>
                  <a:pt x="5471264" y="919717"/>
                  <a:pt x="5464905" y="936277"/>
                </a:cubicBezTo>
                <a:cubicBezTo>
                  <a:pt x="5458546" y="954111"/>
                  <a:pt x="5450915" y="968123"/>
                  <a:pt x="5442012" y="980862"/>
                </a:cubicBezTo>
                <a:cubicBezTo>
                  <a:pt x="5433110" y="993600"/>
                  <a:pt x="5425479" y="1002517"/>
                  <a:pt x="5417848" y="1007612"/>
                </a:cubicBezTo>
                <a:close/>
                <a:moveTo>
                  <a:pt x="5370792" y="878954"/>
                </a:moveTo>
                <a:cubicBezTo>
                  <a:pt x="5370792" y="859846"/>
                  <a:pt x="5364433" y="843286"/>
                  <a:pt x="5350443" y="830548"/>
                </a:cubicBezTo>
                <a:cubicBezTo>
                  <a:pt x="5336454" y="816535"/>
                  <a:pt x="5319920" y="810166"/>
                  <a:pt x="5302115" y="810166"/>
                </a:cubicBezTo>
                <a:lnTo>
                  <a:pt x="5227079" y="810166"/>
                </a:lnTo>
                <a:lnTo>
                  <a:pt x="5227079" y="949015"/>
                </a:lnTo>
                <a:lnTo>
                  <a:pt x="5302115" y="949015"/>
                </a:lnTo>
                <a:cubicBezTo>
                  <a:pt x="5319920" y="949015"/>
                  <a:pt x="5336454" y="942646"/>
                  <a:pt x="5350443" y="928634"/>
                </a:cubicBezTo>
                <a:cubicBezTo>
                  <a:pt x="5364433" y="914622"/>
                  <a:pt x="5372064" y="898062"/>
                  <a:pt x="5372064" y="878954"/>
                </a:cubicBezTo>
                <a:close/>
                <a:moveTo>
                  <a:pt x="6245787" y="1103151"/>
                </a:moveTo>
                <a:lnTo>
                  <a:pt x="6146587" y="1103151"/>
                </a:lnTo>
                <a:cubicBezTo>
                  <a:pt x="6144044" y="1103151"/>
                  <a:pt x="6142772" y="1103151"/>
                  <a:pt x="6142772" y="1106972"/>
                </a:cubicBezTo>
                <a:lnTo>
                  <a:pt x="6142772" y="1147735"/>
                </a:lnTo>
                <a:cubicBezTo>
                  <a:pt x="6142772" y="1166843"/>
                  <a:pt x="6136413" y="1183403"/>
                  <a:pt x="6123695" y="1198689"/>
                </a:cubicBezTo>
                <a:cubicBezTo>
                  <a:pt x="6110977" y="1213975"/>
                  <a:pt x="6095715" y="1221619"/>
                  <a:pt x="6076638" y="1221619"/>
                </a:cubicBezTo>
                <a:cubicBezTo>
                  <a:pt x="6057561" y="1221619"/>
                  <a:pt x="6043572" y="1215249"/>
                  <a:pt x="6030854" y="1201237"/>
                </a:cubicBezTo>
                <a:cubicBezTo>
                  <a:pt x="6018136" y="1187225"/>
                  <a:pt x="6011777" y="1169391"/>
                  <a:pt x="6011777" y="1147735"/>
                </a:cubicBezTo>
                <a:lnTo>
                  <a:pt x="6011777" y="871311"/>
                </a:lnTo>
                <a:cubicBezTo>
                  <a:pt x="6011777" y="852203"/>
                  <a:pt x="6016864" y="835643"/>
                  <a:pt x="6028310" y="821631"/>
                </a:cubicBezTo>
                <a:cubicBezTo>
                  <a:pt x="6039756" y="807619"/>
                  <a:pt x="6055018" y="799975"/>
                  <a:pt x="6076638" y="799975"/>
                </a:cubicBezTo>
                <a:cubicBezTo>
                  <a:pt x="6098259" y="799975"/>
                  <a:pt x="6110977" y="807619"/>
                  <a:pt x="6123695" y="821631"/>
                </a:cubicBezTo>
                <a:cubicBezTo>
                  <a:pt x="6136413" y="835643"/>
                  <a:pt x="6142772" y="852203"/>
                  <a:pt x="6142772" y="872585"/>
                </a:cubicBezTo>
                <a:lnTo>
                  <a:pt x="6142772" y="913348"/>
                </a:lnTo>
                <a:cubicBezTo>
                  <a:pt x="6142772" y="915895"/>
                  <a:pt x="6142772" y="917169"/>
                  <a:pt x="6146587" y="917169"/>
                </a:cubicBezTo>
                <a:lnTo>
                  <a:pt x="6244515" y="917169"/>
                </a:lnTo>
                <a:cubicBezTo>
                  <a:pt x="6247059" y="917169"/>
                  <a:pt x="6248331" y="917169"/>
                  <a:pt x="6248331" y="913348"/>
                </a:cubicBezTo>
                <a:lnTo>
                  <a:pt x="6248331" y="872585"/>
                </a:lnTo>
                <a:cubicBezTo>
                  <a:pt x="6248331" y="839465"/>
                  <a:pt x="6240700" y="810166"/>
                  <a:pt x="6225438" y="783415"/>
                </a:cubicBezTo>
                <a:cubicBezTo>
                  <a:pt x="6210177" y="756665"/>
                  <a:pt x="6189828" y="735009"/>
                  <a:pt x="6164392" y="719723"/>
                </a:cubicBezTo>
                <a:cubicBezTo>
                  <a:pt x="6138956" y="703163"/>
                  <a:pt x="6109705" y="695520"/>
                  <a:pt x="6077910" y="695520"/>
                </a:cubicBezTo>
                <a:cubicBezTo>
                  <a:pt x="6046115" y="695520"/>
                  <a:pt x="6016864" y="703163"/>
                  <a:pt x="5990156" y="719723"/>
                </a:cubicBezTo>
                <a:cubicBezTo>
                  <a:pt x="5964720" y="736283"/>
                  <a:pt x="5943100" y="757938"/>
                  <a:pt x="5929110" y="784689"/>
                </a:cubicBezTo>
                <a:cubicBezTo>
                  <a:pt x="5913849" y="811440"/>
                  <a:pt x="5906218" y="840738"/>
                  <a:pt x="5906218" y="873858"/>
                </a:cubicBezTo>
                <a:lnTo>
                  <a:pt x="5906218" y="1150283"/>
                </a:lnTo>
                <a:cubicBezTo>
                  <a:pt x="5906218" y="1183403"/>
                  <a:pt x="5912577" y="1213975"/>
                  <a:pt x="5927838" y="1242000"/>
                </a:cubicBezTo>
                <a:cubicBezTo>
                  <a:pt x="5943100" y="1268751"/>
                  <a:pt x="5963448" y="1290406"/>
                  <a:pt x="5990156" y="1306966"/>
                </a:cubicBezTo>
                <a:cubicBezTo>
                  <a:pt x="6015592" y="1323526"/>
                  <a:pt x="6044843" y="1331169"/>
                  <a:pt x="6077910" y="1331169"/>
                </a:cubicBezTo>
                <a:cubicBezTo>
                  <a:pt x="6110977" y="1331169"/>
                  <a:pt x="6138956" y="1323526"/>
                  <a:pt x="6164392" y="1306966"/>
                </a:cubicBezTo>
                <a:cubicBezTo>
                  <a:pt x="6189828" y="1290406"/>
                  <a:pt x="6210177" y="1268751"/>
                  <a:pt x="6226710" y="1242000"/>
                </a:cubicBezTo>
                <a:cubicBezTo>
                  <a:pt x="6241972" y="1215249"/>
                  <a:pt x="6249602" y="1184677"/>
                  <a:pt x="6249602" y="1150283"/>
                </a:cubicBezTo>
                <a:lnTo>
                  <a:pt x="6249602" y="1109520"/>
                </a:lnTo>
                <a:cubicBezTo>
                  <a:pt x="6249602" y="1106972"/>
                  <a:pt x="6249602" y="1105699"/>
                  <a:pt x="6245787" y="1105699"/>
                </a:cubicBezTo>
                <a:close/>
                <a:moveTo>
                  <a:pt x="6629869" y="704437"/>
                </a:moveTo>
                <a:lnTo>
                  <a:pt x="6531941" y="704437"/>
                </a:lnTo>
                <a:cubicBezTo>
                  <a:pt x="6529398" y="704437"/>
                  <a:pt x="6528126" y="704437"/>
                  <a:pt x="6528126" y="708258"/>
                </a:cubicBezTo>
                <a:lnTo>
                  <a:pt x="6528126" y="949015"/>
                </a:lnTo>
                <a:lnTo>
                  <a:pt x="6397131" y="949015"/>
                </a:lnTo>
                <a:lnTo>
                  <a:pt x="6397131" y="708258"/>
                </a:lnTo>
                <a:cubicBezTo>
                  <a:pt x="6397131" y="705711"/>
                  <a:pt x="6397131" y="704437"/>
                  <a:pt x="6393316" y="704437"/>
                </a:cubicBezTo>
                <a:lnTo>
                  <a:pt x="6295387" y="704437"/>
                </a:lnTo>
                <a:cubicBezTo>
                  <a:pt x="6292843" y="704437"/>
                  <a:pt x="6291572" y="704437"/>
                  <a:pt x="6291572" y="708258"/>
                </a:cubicBezTo>
                <a:lnTo>
                  <a:pt x="6291572" y="1315883"/>
                </a:lnTo>
                <a:cubicBezTo>
                  <a:pt x="6291572" y="1318431"/>
                  <a:pt x="6291572" y="1319705"/>
                  <a:pt x="6294115" y="1319705"/>
                </a:cubicBezTo>
                <a:lnTo>
                  <a:pt x="6393316" y="1319705"/>
                </a:lnTo>
                <a:cubicBezTo>
                  <a:pt x="6395859" y="1319705"/>
                  <a:pt x="6397131" y="1318431"/>
                  <a:pt x="6397131" y="1315883"/>
                </a:cubicBezTo>
                <a:lnTo>
                  <a:pt x="6397131" y="1056019"/>
                </a:lnTo>
                <a:lnTo>
                  <a:pt x="6528126" y="1056019"/>
                </a:lnTo>
                <a:lnTo>
                  <a:pt x="6528126" y="1315883"/>
                </a:lnTo>
                <a:cubicBezTo>
                  <a:pt x="6528126" y="1318431"/>
                  <a:pt x="6529398" y="1319705"/>
                  <a:pt x="6531941" y="1319705"/>
                </a:cubicBezTo>
                <a:lnTo>
                  <a:pt x="6629869" y="1319705"/>
                </a:lnTo>
                <a:cubicBezTo>
                  <a:pt x="6632413" y="1319705"/>
                  <a:pt x="6633684" y="1318431"/>
                  <a:pt x="6633684" y="1315883"/>
                </a:cubicBezTo>
                <a:lnTo>
                  <a:pt x="6633684" y="708258"/>
                </a:lnTo>
                <a:cubicBezTo>
                  <a:pt x="6632413" y="705711"/>
                  <a:pt x="6629869" y="704437"/>
                  <a:pt x="6627325" y="704437"/>
                </a:cubicBezTo>
                <a:close/>
                <a:moveTo>
                  <a:pt x="7024126" y="870037"/>
                </a:moveTo>
                <a:lnTo>
                  <a:pt x="7024126" y="1150283"/>
                </a:lnTo>
                <a:cubicBezTo>
                  <a:pt x="7024126" y="1182129"/>
                  <a:pt x="7017767" y="1212702"/>
                  <a:pt x="7001234" y="1239452"/>
                </a:cubicBezTo>
                <a:cubicBezTo>
                  <a:pt x="6985972" y="1266203"/>
                  <a:pt x="6964351" y="1287859"/>
                  <a:pt x="6938915" y="1304419"/>
                </a:cubicBezTo>
                <a:cubicBezTo>
                  <a:pt x="6913479" y="1320978"/>
                  <a:pt x="6884228" y="1328622"/>
                  <a:pt x="6852433" y="1328622"/>
                </a:cubicBezTo>
                <a:cubicBezTo>
                  <a:pt x="6820638" y="1328622"/>
                  <a:pt x="6792659" y="1320978"/>
                  <a:pt x="6765951" y="1304419"/>
                </a:cubicBezTo>
                <a:cubicBezTo>
                  <a:pt x="6740515" y="1287859"/>
                  <a:pt x="6718895" y="1266203"/>
                  <a:pt x="6703633" y="1239452"/>
                </a:cubicBezTo>
                <a:cubicBezTo>
                  <a:pt x="6688372" y="1212702"/>
                  <a:pt x="6679469" y="1183403"/>
                  <a:pt x="6679469" y="1150283"/>
                </a:cubicBezTo>
                <a:lnTo>
                  <a:pt x="6679469" y="870037"/>
                </a:lnTo>
                <a:cubicBezTo>
                  <a:pt x="6679469" y="838191"/>
                  <a:pt x="6688372" y="807619"/>
                  <a:pt x="6703633" y="782142"/>
                </a:cubicBezTo>
                <a:cubicBezTo>
                  <a:pt x="6718895" y="755391"/>
                  <a:pt x="6740515" y="733735"/>
                  <a:pt x="6765951" y="718449"/>
                </a:cubicBezTo>
                <a:cubicBezTo>
                  <a:pt x="6792659" y="701889"/>
                  <a:pt x="6820638" y="694246"/>
                  <a:pt x="6852433" y="694246"/>
                </a:cubicBezTo>
                <a:cubicBezTo>
                  <a:pt x="6884228" y="694246"/>
                  <a:pt x="6912208" y="701889"/>
                  <a:pt x="6938915" y="718449"/>
                </a:cubicBezTo>
                <a:cubicBezTo>
                  <a:pt x="6964351" y="735009"/>
                  <a:pt x="6984700" y="755391"/>
                  <a:pt x="7001234" y="782142"/>
                </a:cubicBezTo>
                <a:cubicBezTo>
                  <a:pt x="7016495" y="808892"/>
                  <a:pt x="7024126" y="838191"/>
                  <a:pt x="7024126" y="870037"/>
                </a:cubicBezTo>
                <a:close/>
                <a:moveTo>
                  <a:pt x="6919838" y="1150283"/>
                </a:moveTo>
                <a:lnTo>
                  <a:pt x="6919838" y="870037"/>
                </a:lnTo>
                <a:cubicBezTo>
                  <a:pt x="6919838" y="850929"/>
                  <a:pt x="6912208" y="834369"/>
                  <a:pt x="6900761" y="820357"/>
                </a:cubicBezTo>
                <a:cubicBezTo>
                  <a:pt x="6889316" y="806345"/>
                  <a:pt x="6872783" y="799975"/>
                  <a:pt x="6853706" y="799975"/>
                </a:cubicBezTo>
                <a:cubicBezTo>
                  <a:pt x="6834629" y="799975"/>
                  <a:pt x="6820638" y="806345"/>
                  <a:pt x="6806649" y="820357"/>
                </a:cubicBezTo>
                <a:cubicBezTo>
                  <a:pt x="6793931" y="833095"/>
                  <a:pt x="6787572" y="850929"/>
                  <a:pt x="6787572" y="870037"/>
                </a:cubicBezTo>
                <a:lnTo>
                  <a:pt x="6787572" y="1150283"/>
                </a:lnTo>
                <a:cubicBezTo>
                  <a:pt x="6787572" y="1169391"/>
                  <a:pt x="6793931" y="1185951"/>
                  <a:pt x="6806649" y="1199963"/>
                </a:cubicBezTo>
                <a:cubicBezTo>
                  <a:pt x="6819367" y="1213975"/>
                  <a:pt x="6834629" y="1220345"/>
                  <a:pt x="6853706" y="1220345"/>
                </a:cubicBezTo>
                <a:cubicBezTo>
                  <a:pt x="6872783" y="1220345"/>
                  <a:pt x="6886772" y="1212702"/>
                  <a:pt x="6899490" y="1198689"/>
                </a:cubicBezTo>
                <a:cubicBezTo>
                  <a:pt x="6912208" y="1184677"/>
                  <a:pt x="6919838" y="1168117"/>
                  <a:pt x="6919838" y="1149009"/>
                </a:cubicBezTo>
                <a:close/>
                <a:moveTo>
                  <a:pt x="5859161" y="870037"/>
                </a:moveTo>
                <a:lnTo>
                  <a:pt x="5859161" y="1150283"/>
                </a:lnTo>
                <a:cubicBezTo>
                  <a:pt x="5859161" y="1182129"/>
                  <a:pt x="5852803" y="1212702"/>
                  <a:pt x="5836269" y="1239452"/>
                </a:cubicBezTo>
                <a:cubicBezTo>
                  <a:pt x="5821008" y="1266203"/>
                  <a:pt x="5799387" y="1287859"/>
                  <a:pt x="5773951" y="1304419"/>
                </a:cubicBezTo>
                <a:cubicBezTo>
                  <a:pt x="5748515" y="1320978"/>
                  <a:pt x="5719264" y="1328622"/>
                  <a:pt x="5687469" y="1328622"/>
                </a:cubicBezTo>
                <a:cubicBezTo>
                  <a:pt x="5655674" y="1328622"/>
                  <a:pt x="5627695" y="1320978"/>
                  <a:pt x="5600987" y="1304419"/>
                </a:cubicBezTo>
                <a:cubicBezTo>
                  <a:pt x="5575551" y="1287859"/>
                  <a:pt x="5553931" y="1266203"/>
                  <a:pt x="5538669" y="1239452"/>
                </a:cubicBezTo>
                <a:cubicBezTo>
                  <a:pt x="5523407" y="1212702"/>
                  <a:pt x="5514505" y="1183403"/>
                  <a:pt x="5514505" y="1150283"/>
                </a:cubicBezTo>
                <a:lnTo>
                  <a:pt x="5514505" y="870037"/>
                </a:lnTo>
                <a:cubicBezTo>
                  <a:pt x="5514505" y="838191"/>
                  <a:pt x="5523407" y="807619"/>
                  <a:pt x="5538669" y="782142"/>
                </a:cubicBezTo>
                <a:cubicBezTo>
                  <a:pt x="5553931" y="755391"/>
                  <a:pt x="5575551" y="733735"/>
                  <a:pt x="5600987" y="718449"/>
                </a:cubicBezTo>
                <a:cubicBezTo>
                  <a:pt x="5626423" y="703163"/>
                  <a:pt x="5655674" y="694246"/>
                  <a:pt x="5687469" y="694246"/>
                </a:cubicBezTo>
                <a:cubicBezTo>
                  <a:pt x="5719264" y="694246"/>
                  <a:pt x="5747243" y="701889"/>
                  <a:pt x="5773951" y="718449"/>
                </a:cubicBezTo>
                <a:cubicBezTo>
                  <a:pt x="5799387" y="735009"/>
                  <a:pt x="5819736" y="755391"/>
                  <a:pt x="5836269" y="782142"/>
                </a:cubicBezTo>
                <a:cubicBezTo>
                  <a:pt x="5852803" y="808892"/>
                  <a:pt x="5859161" y="838191"/>
                  <a:pt x="5859161" y="870037"/>
                </a:cubicBezTo>
                <a:close/>
                <a:moveTo>
                  <a:pt x="5754874" y="1150283"/>
                </a:moveTo>
                <a:lnTo>
                  <a:pt x="5754874" y="870037"/>
                </a:lnTo>
                <a:cubicBezTo>
                  <a:pt x="5754874" y="850929"/>
                  <a:pt x="5747243" y="834369"/>
                  <a:pt x="5735797" y="820357"/>
                </a:cubicBezTo>
                <a:cubicBezTo>
                  <a:pt x="5723079" y="806345"/>
                  <a:pt x="5707818" y="799975"/>
                  <a:pt x="5688741" y="799975"/>
                </a:cubicBezTo>
                <a:cubicBezTo>
                  <a:pt x="5669664" y="799975"/>
                  <a:pt x="5655674" y="806345"/>
                  <a:pt x="5641684" y="820357"/>
                </a:cubicBezTo>
                <a:cubicBezTo>
                  <a:pt x="5628966" y="833095"/>
                  <a:pt x="5622607" y="850929"/>
                  <a:pt x="5622607" y="870037"/>
                </a:cubicBezTo>
                <a:lnTo>
                  <a:pt x="5622607" y="1150283"/>
                </a:lnTo>
                <a:cubicBezTo>
                  <a:pt x="5622607" y="1169391"/>
                  <a:pt x="5628966" y="1185951"/>
                  <a:pt x="5641684" y="1199963"/>
                </a:cubicBezTo>
                <a:cubicBezTo>
                  <a:pt x="5654402" y="1213975"/>
                  <a:pt x="5669664" y="1220345"/>
                  <a:pt x="5688741" y="1220345"/>
                </a:cubicBezTo>
                <a:cubicBezTo>
                  <a:pt x="5707818" y="1220345"/>
                  <a:pt x="5721807" y="1212702"/>
                  <a:pt x="5734525" y="1198689"/>
                </a:cubicBezTo>
                <a:cubicBezTo>
                  <a:pt x="5747243" y="1184677"/>
                  <a:pt x="5754874" y="1168117"/>
                  <a:pt x="5754874" y="1149009"/>
                </a:cubicBezTo>
                <a:close/>
                <a:moveTo>
                  <a:pt x="7361151" y="1210154"/>
                </a:moveTo>
                <a:lnTo>
                  <a:pt x="7180556" y="1210154"/>
                </a:lnTo>
                <a:lnTo>
                  <a:pt x="7180556" y="708258"/>
                </a:lnTo>
                <a:cubicBezTo>
                  <a:pt x="7180556" y="705711"/>
                  <a:pt x="7180556" y="704437"/>
                  <a:pt x="7176741" y="704437"/>
                </a:cubicBezTo>
                <a:lnTo>
                  <a:pt x="7078813" y="704437"/>
                </a:lnTo>
                <a:cubicBezTo>
                  <a:pt x="7076270" y="704437"/>
                  <a:pt x="7074998" y="705711"/>
                  <a:pt x="7074998" y="708258"/>
                </a:cubicBezTo>
                <a:lnTo>
                  <a:pt x="7074998" y="1314609"/>
                </a:lnTo>
                <a:cubicBezTo>
                  <a:pt x="7074998" y="1317157"/>
                  <a:pt x="7074998" y="1318431"/>
                  <a:pt x="7077541" y="1318431"/>
                </a:cubicBezTo>
                <a:lnTo>
                  <a:pt x="7361151" y="1318431"/>
                </a:lnTo>
                <a:cubicBezTo>
                  <a:pt x="7363695" y="1318431"/>
                  <a:pt x="7364967" y="1317157"/>
                  <a:pt x="7364967" y="1314609"/>
                </a:cubicBezTo>
                <a:lnTo>
                  <a:pt x="7364967" y="1215249"/>
                </a:lnTo>
                <a:cubicBezTo>
                  <a:pt x="7364967" y="1212702"/>
                  <a:pt x="7363695" y="1211428"/>
                  <a:pt x="7361151" y="121142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Poppins"/>
              <a:ea typeface="Poppins"/>
              <a:cs typeface="Poppins"/>
              <a:sym typeface="Poppins"/>
            </a:endParaRPr>
          </a:p>
        </p:txBody>
      </p:sp>
      <p:grpSp>
        <p:nvGrpSpPr>
          <p:cNvPr id="34" name="Google Shape;34;p29"/>
          <p:cNvGrpSpPr/>
          <p:nvPr/>
        </p:nvGrpSpPr>
        <p:grpSpPr>
          <a:xfrm>
            <a:off x="750402" y="8403411"/>
            <a:ext cx="6814057" cy="4636800"/>
            <a:chOff x="9645650" y="5123500"/>
            <a:chExt cx="5096507" cy="3468049"/>
          </a:xfrm>
        </p:grpSpPr>
        <p:sp>
          <p:nvSpPr>
            <p:cNvPr id="35" name="Google Shape;35;p29"/>
            <p:cNvSpPr/>
            <p:nvPr/>
          </p:nvSpPr>
          <p:spPr>
            <a:xfrm>
              <a:off x="9645650" y="5123500"/>
              <a:ext cx="5096507" cy="3468049"/>
            </a:xfrm>
            <a:custGeom>
              <a:avLst/>
              <a:gdLst/>
              <a:ahLst/>
              <a:cxnLst/>
              <a:rect l="l" t="t" r="r" b="b"/>
              <a:pathLst>
                <a:path w="5096507" h="3468049" extrusionOk="0">
                  <a:moveTo>
                    <a:pt x="4386385" y="1761097"/>
                  </a:moveTo>
                  <a:lnTo>
                    <a:pt x="3580121" y="1761097"/>
                  </a:lnTo>
                  <a:lnTo>
                    <a:pt x="3580121" y="1646160"/>
                  </a:lnTo>
                  <a:lnTo>
                    <a:pt x="4386385" y="1646160"/>
                  </a:lnTo>
                  <a:lnTo>
                    <a:pt x="4386385" y="1761097"/>
                  </a:lnTo>
                  <a:close/>
                  <a:moveTo>
                    <a:pt x="3580121" y="3200181"/>
                  </a:moveTo>
                  <a:lnTo>
                    <a:pt x="3822857" y="3200181"/>
                  </a:lnTo>
                  <a:lnTo>
                    <a:pt x="3822857" y="3344564"/>
                  </a:lnTo>
                  <a:cubicBezTo>
                    <a:pt x="3822857" y="3360713"/>
                    <a:pt x="3820953" y="3376860"/>
                    <a:pt x="3818097" y="3392059"/>
                  </a:cubicBezTo>
                  <a:cubicBezTo>
                    <a:pt x="3816193" y="3402508"/>
                    <a:pt x="3810482" y="3410107"/>
                    <a:pt x="3801915" y="3415806"/>
                  </a:cubicBezTo>
                  <a:cubicBezTo>
                    <a:pt x="3793348" y="3421505"/>
                    <a:pt x="3780021" y="3426255"/>
                    <a:pt x="3764790" y="3430054"/>
                  </a:cubicBezTo>
                  <a:cubicBezTo>
                    <a:pt x="3759079" y="3431954"/>
                    <a:pt x="3754319" y="3432904"/>
                    <a:pt x="3748608" y="3434804"/>
                  </a:cubicBezTo>
                  <a:cubicBezTo>
                    <a:pt x="3742897" y="3436704"/>
                    <a:pt x="3739089" y="3438603"/>
                    <a:pt x="3736233" y="3440503"/>
                  </a:cubicBezTo>
                  <a:lnTo>
                    <a:pt x="3736233" y="3468050"/>
                  </a:lnTo>
                  <a:lnTo>
                    <a:pt x="3915192" y="3468050"/>
                  </a:lnTo>
                  <a:lnTo>
                    <a:pt x="3915192" y="3200181"/>
                  </a:lnTo>
                  <a:lnTo>
                    <a:pt x="4066545" y="3200181"/>
                  </a:lnTo>
                  <a:lnTo>
                    <a:pt x="4066545" y="3341715"/>
                  </a:lnTo>
                  <a:cubicBezTo>
                    <a:pt x="4066545" y="3341715"/>
                    <a:pt x="4066545" y="3468050"/>
                    <a:pt x="4066545" y="3468050"/>
                  </a:cubicBezTo>
                  <a:lnTo>
                    <a:pt x="4244551" y="3468050"/>
                  </a:lnTo>
                  <a:lnTo>
                    <a:pt x="4244551" y="3440503"/>
                  </a:lnTo>
                  <a:cubicBezTo>
                    <a:pt x="4241696" y="3438603"/>
                    <a:pt x="4237888" y="3436704"/>
                    <a:pt x="4232177" y="3434804"/>
                  </a:cubicBezTo>
                  <a:cubicBezTo>
                    <a:pt x="4226465" y="3432904"/>
                    <a:pt x="4221706" y="3431004"/>
                    <a:pt x="4215994" y="3430054"/>
                  </a:cubicBezTo>
                  <a:cubicBezTo>
                    <a:pt x="4199812" y="3425305"/>
                    <a:pt x="4187437" y="3420555"/>
                    <a:pt x="4178870" y="3415806"/>
                  </a:cubicBezTo>
                  <a:cubicBezTo>
                    <a:pt x="4170303" y="3411057"/>
                    <a:pt x="4164591" y="3402508"/>
                    <a:pt x="4162687" y="3392059"/>
                  </a:cubicBezTo>
                  <a:cubicBezTo>
                    <a:pt x="4159832" y="3376860"/>
                    <a:pt x="4157928" y="3360713"/>
                    <a:pt x="4157928" y="3344564"/>
                  </a:cubicBezTo>
                  <a:lnTo>
                    <a:pt x="4157928" y="3200181"/>
                  </a:lnTo>
                  <a:lnTo>
                    <a:pt x="4386385" y="3200181"/>
                  </a:lnTo>
                  <a:lnTo>
                    <a:pt x="4386385" y="3085244"/>
                  </a:lnTo>
                  <a:lnTo>
                    <a:pt x="3580121" y="3085244"/>
                  </a:lnTo>
                  <a:lnTo>
                    <a:pt x="3580121" y="3200181"/>
                  </a:lnTo>
                  <a:close/>
                  <a:moveTo>
                    <a:pt x="3243146" y="1876984"/>
                  </a:moveTo>
                  <a:lnTo>
                    <a:pt x="3580121" y="1876984"/>
                  </a:lnTo>
                  <a:lnTo>
                    <a:pt x="3580121" y="1762047"/>
                  </a:lnTo>
                  <a:lnTo>
                    <a:pt x="3243146" y="1762047"/>
                  </a:lnTo>
                  <a:lnTo>
                    <a:pt x="3243146" y="1876984"/>
                  </a:lnTo>
                  <a:close/>
                  <a:moveTo>
                    <a:pt x="2987083" y="2199946"/>
                  </a:moveTo>
                  <a:lnTo>
                    <a:pt x="3100360" y="2199946"/>
                  </a:lnTo>
                  <a:lnTo>
                    <a:pt x="3100360" y="1992870"/>
                  </a:lnTo>
                  <a:lnTo>
                    <a:pt x="3246001" y="1992870"/>
                  </a:lnTo>
                  <a:lnTo>
                    <a:pt x="3246001" y="1877933"/>
                  </a:lnTo>
                  <a:lnTo>
                    <a:pt x="3099408" y="1877933"/>
                  </a:lnTo>
                  <a:lnTo>
                    <a:pt x="3099408" y="1991920"/>
                  </a:lnTo>
                  <a:lnTo>
                    <a:pt x="2985179" y="1991920"/>
                  </a:lnTo>
                  <a:lnTo>
                    <a:pt x="2985179" y="2196147"/>
                  </a:lnTo>
                  <a:lnTo>
                    <a:pt x="2871902" y="2196147"/>
                  </a:lnTo>
                  <a:lnTo>
                    <a:pt x="2871902" y="2644495"/>
                  </a:lnTo>
                  <a:lnTo>
                    <a:pt x="2987083" y="2644495"/>
                  </a:lnTo>
                  <a:lnTo>
                    <a:pt x="2987083" y="2200896"/>
                  </a:lnTo>
                  <a:close/>
                  <a:moveTo>
                    <a:pt x="4983231" y="2196147"/>
                  </a:moveTo>
                  <a:lnTo>
                    <a:pt x="4983231" y="1991920"/>
                  </a:lnTo>
                  <a:lnTo>
                    <a:pt x="4869002" y="1991920"/>
                  </a:lnTo>
                  <a:lnTo>
                    <a:pt x="4869002" y="1877933"/>
                  </a:lnTo>
                  <a:lnTo>
                    <a:pt x="4722409" y="1877933"/>
                  </a:lnTo>
                  <a:lnTo>
                    <a:pt x="4722409" y="1992870"/>
                  </a:lnTo>
                  <a:lnTo>
                    <a:pt x="4868050" y="1992870"/>
                  </a:lnTo>
                  <a:lnTo>
                    <a:pt x="4868050" y="2199946"/>
                  </a:lnTo>
                  <a:lnTo>
                    <a:pt x="4981327" y="2199946"/>
                  </a:lnTo>
                  <a:lnTo>
                    <a:pt x="4981327" y="2643545"/>
                  </a:lnTo>
                  <a:lnTo>
                    <a:pt x="5096508" y="2643545"/>
                  </a:lnTo>
                  <a:lnTo>
                    <a:pt x="5096508" y="2195197"/>
                  </a:lnTo>
                  <a:lnTo>
                    <a:pt x="4983231" y="2195197"/>
                  </a:lnTo>
                  <a:close/>
                  <a:moveTo>
                    <a:pt x="4386385" y="1876984"/>
                  </a:moveTo>
                  <a:lnTo>
                    <a:pt x="4723361" y="1876984"/>
                  </a:lnTo>
                  <a:lnTo>
                    <a:pt x="4723361" y="1762047"/>
                  </a:lnTo>
                  <a:lnTo>
                    <a:pt x="4386385" y="1762047"/>
                  </a:lnTo>
                  <a:lnTo>
                    <a:pt x="4386385" y="1876984"/>
                  </a:lnTo>
                  <a:close/>
                  <a:moveTo>
                    <a:pt x="3580121" y="2971257"/>
                  </a:moveTo>
                  <a:lnTo>
                    <a:pt x="3243146" y="2971257"/>
                  </a:lnTo>
                  <a:lnTo>
                    <a:pt x="3243146" y="3086194"/>
                  </a:lnTo>
                  <a:lnTo>
                    <a:pt x="3580121" y="3086194"/>
                  </a:lnTo>
                  <a:lnTo>
                    <a:pt x="3580121" y="2971257"/>
                  </a:lnTo>
                  <a:close/>
                  <a:moveTo>
                    <a:pt x="3246001" y="2969358"/>
                  </a:moveTo>
                  <a:lnTo>
                    <a:pt x="3246001" y="2854421"/>
                  </a:lnTo>
                  <a:lnTo>
                    <a:pt x="3100360" y="2854421"/>
                  </a:lnTo>
                  <a:lnTo>
                    <a:pt x="3100360" y="2647345"/>
                  </a:lnTo>
                  <a:lnTo>
                    <a:pt x="2985179" y="2647345"/>
                  </a:lnTo>
                  <a:lnTo>
                    <a:pt x="2985179" y="2855371"/>
                  </a:lnTo>
                  <a:lnTo>
                    <a:pt x="3099408" y="2855371"/>
                  </a:lnTo>
                  <a:lnTo>
                    <a:pt x="3099408" y="2969358"/>
                  </a:lnTo>
                  <a:lnTo>
                    <a:pt x="3246001" y="2969358"/>
                  </a:lnTo>
                  <a:close/>
                  <a:moveTo>
                    <a:pt x="4869002" y="2855371"/>
                  </a:moveTo>
                  <a:lnTo>
                    <a:pt x="4723361" y="2855371"/>
                  </a:lnTo>
                  <a:lnTo>
                    <a:pt x="4723361" y="2970307"/>
                  </a:lnTo>
                  <a:lnTo>
                    <a:pt x="4869954" y="2970307"/>
                  </a:lnTo>
                  <a:lnTo>
                    <a:pt x="4869954" y="2856321"/>
                  </a:lnTo>
                  <a:lnTo>
                    <a:pt x="4984183" y="2856321"/>
                  </a:lnTo>
                  <a:lnTo>
                    <a:pt x="4984183" y="2648295"/>
                  </a:lnTo>
                  <a:lnTo>
                    <a:pt x="4869002" y="2648295"/>
                  </a:lnTo>
                  <a:lnTo>
                    <a:pt x="4869002" y="2855371"/>
                  </a:lnTo>
                  <a:close/>
                  <a:moveTo>
                    <a:pt x="4386385" y="3085244"/>
                  </a:moveTo>
                  <a:lnTo>
                    <a:pt x="4723361" y="3085244"/>
                  </a:lnTo>
                  <a:lnTo>
                    <a:pt x="4723361" y="2970307"/>
                  </a:lnTo>
                  <a:lnTo>
                    <a:pt x="4386385" y="2970307"/>
                  </a:lnTo>
                  <a:lnTo>
                    <a:pt x="4386385" y="3085244"/>
                  </a:lnTo>
                  <a:close/>
                  <a:moveTo>
                    <a:pt x="3839039" y="1969123"/>
                  </a:moveTo>
                  <a:cubicBezTo>
                    <a:pt x="3828568" y="1980522"/>
                    <a:pt x="3822857" y="1992870"/>
                    <a:pt x="3822857" y="2009018"/>
                  </a:cubicBezTo>
                  <a:cubicBezTo>
                    <a:pt x="3822857" y="2025166"/>
                    <a:pt x="3828568" y="2038465"/>
                    <a:pt x="3839039" y="2048914"/>
                  </a:cubicBezTo>
                  <a:cubicBezTo>
                    <a:pt x="3849510" y="2059362"/>
                    <a:pt x="3862837" y="2065062"/>
                    <a:pt x="3879019" y="2065062"/>
                  </a:cubicBezTo>
                  <a:cubicBezTo>
                    <a:pt x="3895202" y="2065062"/>
                    <a:pt x="3907576" y="2059362"/>
                    <a:pt x="3918999" y="2048914"/>
                  </a:cubicBezTo>
                  <a:cubicBezTo>
                    <a:pt x="3930422" y="2038465"/>
                    <a:pt x="3935182" y="2025166"/>
                    <a:pt x="3935182" y="2009018"/>
                  </a:cubicBezTo>
                  <a:cubicBezTo>
                    <a:pt x="3935182" y="1992870"/>
                    <a:pt x="3929470" y="1980522"/>
                    <a:pt x="3918999" y="1969123"/>
                  </a:cubicBezTo>
                  <a:cubicBezTo>
                    <a:pt x="3907576" y="1957724"/>
                    <a:pt x="3895202" y="1952975"/>
                    <a:pt x="3879019" y="1952975"/>
                  </a:cubicBezTo>
                  <a:cubicBezTo>
                    <a:pt x="3862837" y="1952975"/>
                    <a:pt x="3849510" y="1958674"/>
                    <a:pt x="3839039" y="1969123"/>
                  </a:cubicBezTo>
                  <a:close/>
                  <a:moveTo>
                    <a:pt x="4044651" y="1969123"/>
                  </a:moveTo>
                  <a:cubicBezTo>
                    <a:pt x="4034180" y="1980522"/>
                    <a:pt x="4028469" y="1992870"/>
                    <a:pt x="4028469" y="2009018"/>
                  </a:cubicBezTo>
                  <a:cubicBezTo>
                    <a:pt x="4028469" y="2025166"/>
                    <a:pt x="4034180" y="2038465"/>
                    <a:pt x="4044651" y="2048914"/>
                  </a:cubicBezTo>
                  <a:cubicBezTo>
                    <a:pt x="4055122" y="2059362"/>
                    <a:pt x="4068449" y="2065062"/>
                    <a:pt x="4084631" y="2065062"/>
                  </a:cubicBezTo>
                  <a:cubicBezTo>
                    <a:pt x="4100813" y="2065062"/>
                    <a:pt x="4113188" y="2059362"/>
                    <a:pt x="4124611" y="2048914"/>
                  </a:cubicBezTo>
                  <a:cubicBezTo>
                    <a:pt x="4136034" y="2038465"/>
                    <a:pt x="4140794" y="2025166"/>
                    <a:pt x="4140794" y="2009018"/>
                  </a:cubicBezTo>
                  <a:cubicBezTo>
                    <a:pt x="4140794" y="1992870"/>
                    <a:pt x="4135082" y="1980522"/>
                    <a:pt x="4124611" y="1969123"/>
                  </a:cubicBezTo>
                  <a:cubicBezTo>
                    <a:pt x="4113188" y="1957724"/>
                    <a:pt x="4100813" y="1952975"/>
                    <a:pt x="4084631" y="1952975"/>
                  </a:cubicBezTo>
                  <a:cubicBezTo>
                    <a:pt x="4068449" y="1952975"/>
                    <a:pt x="4055122" y="1958674"/>
                    <a:pt x="4044651" y="1969123"/>
                  </a:cubicBezTo>
                  <a:close/>
                  <a:moveTo>
                    <a:pt x="836726" y="294466"/>
                  </a:moveTo>
                  <a:cubicBezTo>
                    <a:pt x="1179412" y="657324"/>
                    <a:pt x="1532570" y="1009734"/>
                    <a:pt x="1896198" y="1351694"/>
                  </a:cubicBezTo>
                  <a:cubicBezTo>
                    <a:pt x="1553512" y="988836"/>
                    <a:pt x="1200354" y="636427"/>
                    <a:pt x="836726" y="294466"/>
                  </a:cubicBezTo>
                  <a:close/>
                  <a:moveTo>
                    <a:pt x="690132" y="325812"/>
                  </a:moveTo>
                  <a:cubicBezTo>
                    <a:pt x="1068039" y="729516"/>
                    <a:pt x="1459273" y="1119921"/>
                    <a:pt x="1862881" y="1496077"/>
                  </a:cubicBezTo>
                  <a:cubicBezTo>
                    <a:pt x="1484974" y="1092374"/>
                    <a:pt x="1093741" y="701969"/>
                    <a:pt x="690132" y="325812"/>
                  </a:cubicBezTo>
                  <a:close/>
                  <a:moveTo>
                    <a:pt x="761525" y="308714"/>
                  </a:moveTo>
                  <a:cubicBezTo>
                    <a:pt x="1123250" y="693420"/>
                    <a:pt x="1497349" y="1065777"/>
                    <a:pt x="1881919" y="1426736"/>
                  </a:cubicBezTo>
                  <a:cubicBezTo>
                    <a:pt x="1520195" y="1042030"/>
                    <a:pt x="1146096" y="669673"/>
                    <a:pt x="761525" y="308714"/>
                  </a:cubicBezTo>
                  <a:close/>
                  <a:moveTo>
                    <a:pt x="724401" y="314414"/>
                  </a:moveTo>
                  <a:cubicBezTo>
                    <a:pt x="1094693" y="709568"/>
                    <a:pt x="1478311" y="1091424"/>
                    <a:pt x="1874304" y="1461881"/>
                  </a:cubicBezTo>
                  <a:cubicBezTo>
                    <a:pt x="1504012" y="1066727"/>
                    <a:pt x="1120394" y="684871"/>
                    <a:pt x="724401" y="314414"/>
                  </a:cubicBezTo>
                  <a:close/>
                  <a:moveTo>
                    <a:pt x="656816" y="337211"/>
                  </a:moveTo>
                  <a:cubicBezTo>
                    <a:pt x="1041386" y="748514"/>
                    <a:pt x="1440235" y="1146518"/>
                    <a:pt x="1852410" y="1530274"/>
                  </a:cubicBezTo>
                  <a:cubicBezTo>
                    <a:pt x="1467840" y="1118971"/>
                    <a:pt x="1068991" y="720967"/>
                    <a:pt x="656816" y="337211"/>
                  </a:cubicBezTo>
                  <a:close/>
                  <a:moveTo>
                    <a:pt x="798650" y="300165"/>
                  </a:moveTo>
                  <a:cubicBezTo>
                    <a:pt x="1150855" y="674422"/>
                    <a:pt x="1515435" y="1037280"/>
                    <a:pt x="1889535" y="1388740"/>
                  </a:cubicBezTo>
                  <a:cubicBezTo>
                    <a:pt x="1537329" y="1014483"/>
                    <a:pt x="1172749" y="651625"/>
                    <a:pt x="798650" y="300165"/>
                  </a:cubicBezTo>
                  <a:close/>
                  <a:moveTo>
                    <a:pt x="41884" y="1496077"/>
                  </a:moveTo>
                  <a:cubicBezTo>
                    <a:pt x="252255" y="1716452"/>
                    <a:pt x="471194" y="1933977"/>
                    <a:pt x="691084" y="2143903"/>
                  </a:cubicBezTo>
                  <a:cubicBezTo>
                    <a:pt x="480713" y="1923528"/>
                    <a:pt x="261774" y="1706003"/>
                    <a:pt x="41884" y="1496077"/>
                  </a:cubicBezTo>
                  <a:close/>
                  <a:moveTo>
                    <a:pt x="903359" y="2178099"/>
                  </a:moveTo>
                  <a:cubicBezTo>
                    <a:pt x="613980" y="1874134"/>
                    <a:pt x="312225" y="1573019"/>
                    <a:pt x="6663" y="1283302"/>
                  </a:cubicBezTo>
                  <a:cubicBezTo>
                    <a:pt x="296043" y="1587267"/>
                    <a:pt x="597797" y="1888382"/>
                    <a:pt x="903359" y="2178099"/>
                  </a:cubicBezTo>
                  <a:close/>
                  <a:moveTo>
                    <a:pt x="112325" y="1618613"/>
                  </a:moveTo>
                  <a:cubicBezTo>
                    <a:pt x="255111" y="1767746"/>
                    <a:pt x="403608" y="1915929"/>
                    <a:pt x="553058" y="2059362"/>
                  </a:cubicBezTo>
                  <a:lnTo>
                    <a:pt x="567336" y="2073611"/>
                  </a:lnTo>
                  <a:lnTo>
                    <a:pt x="553058" y="2059362"/>
                  </a:lnTo>
                  <a:cubicBezTo>
                    <a:pt x="409320" y="1910230"/>
                    <a:pt x="260822" y="1762047"/>
                    <a:pt x="111373" y="1619563"/>
                  </a:cubicBezTo>
                  <a:close/>
                  <a:moveTo>
                    <a:pt x="17134" y="1382091"/>
                  </a:moveTo>
                  <a:cubicBezTo>
                    <a:pt x="272245" y="1649010"/>
                    <a:pt x="536875" y="1913079"/>
                    <a:pt x="805313" y="2168600"/>
                  </a:cubicBezTo>
                  <a:cubicBezTo>
                    <a:pt x="550202" y="1901681"/>
                    <a:pt x="285572" y="1636661"/>
                    <a:pt x="17134" y="1382091"/>
                  </a:cubicBezTo>
                  <a:close/>
                  <a:moveTo>
                    <a:pt x="1840987" y="1563520"/>
                  </a:moveTo>
                  <a:cubicBezTo>
                    <a:pt x="1659173" y="1394439"/>
                    <a:pt x="1479263" y="1222509"/>
                    <a:pt x="1302208" y="1047729"/>
                  </a:cubicBezTo>
                  <a:cubicBezTo>
                    <a:pt x="1480215" y="1227259"/>
                    <a:pt x="1655365" y="1408688"/>
                    <a:pt x="1826709" y="1593916"/>
                  </a:cubicBezTo>
                  <a:cubicBezTo>
                    <a:pt x="1665837" y="1444783"/>
                    <a:pt x="1506868" y="1293751"/>
                    <a:pt x="1350755" y="1140818"/>
                  </a:cubicBezTo>
                  <a:cubicBezTo>
                    <a:pt x="1507820" y="1300400"/>
                    <a:pt x="1662029" y="1461881"/>
                    <a:pt x="1813382" y="1626213"/>
                  </a:cubicBezTo>
                  <a:cubicBezTo>
                    <a:pt x="1677259" y="1500827"/>
                    <a:pt x="1543992" y="1374492"/>
                    <a:pt x="1410726" y="1246256"/>
                  </a:cubicBezTo>
                  <a:cubicBezTo>
                    <a:pt x="1541137" y="1380191"/>
                    <a:pt x="1670596" y="1516975"/>
                    <a:pt x="1797200" y="1654709"/>
                  </a:cubicBezTo>
                  <a:cubicBezTo>
                    <a:pt x="1658221" y="1527424"/>
                    <a:pt x="1522099" y="1398239"/>
                    <a:pt x="1386928" y="1267154"/>
                  </a:cubicBezTo>
                  <a:cubicBezTo>
                    <a:pt x="1520195" y="1403938"/>
                    <a:pt x="1652510" y="1543572"/>
                    <a:pt x="1781969" y="1684156"/>
                  </a:cubicBezTo>
                  <a:cubicBezTo>
                    <a:pt x="1655365" y="1567319"/>
                    <a:pt x="1529714" y="1449533"/>
                    <a:pt x="1405014" y="1329847"/>
                  </a:cubicBezTo>
                  <a:cubicBezTo>
                    <a:pt x="1526858" y="1455232"/>
                    <a:pt x="1646798" y="1583467"/>
                    <a:pt x="1765787" y="1711703"/>
                  </a:cubicBezTo>
                  <a:cubicBezTo>
                    <a:pt x="1633472" y="1591066"/>
                    <a:pt x="1504012" y="1468531"/>
                    <a:pt x="1374553" y="1344095"/>
                  </a:cubicBezTo>
                  <a:cubicBezTo>
                    <a:pt x="1501157" y="1474230"/>
                    <a:pt x="1624905" y="1606265"/>
                    <a:pt x="1747701" y="1739249"/>
                  </a:cubicBezTo>
                  <a:cubicBezTo>
                    <a:pt x="1624905" y="1627162"/>
                    <a:pt x="1504012" y="1513175"/>
                    <a:pt x="1384072" y="1397289"/>
                  </a:cubicBezTo>
                  <a:cubicBezTo>
                    <a:pt x="1501157" y="1518875"/>
                    <a:pt x="1616337" y="1641411"/>
                    <a:pt x="1730566" y="1764896"/>
                  </a:cubicBezTo>
                  <a:cubicBezTo>
                    <a:pt x="1605866" y="1650910"/>
                    <a:pt x="1483070" y="1535973"/>
                    <a:pt x="1361226" y="1419136"/>
                  </a:cubicBezTo>
                  <a:cubicBezTo>
                    <a:pt x="1479263" y="1541672"/>
                    <a:pt x="1596347" y="1665158"/>
                    <a:pt x="1711528" y="1790543"/>
                  </a:cubicBezTo>
                  <a:cubicBezTo>
                    <a:pt x="1593492" y="1683206"/>
                    <a:pt x="1477359" y="1573969"/>
                    <a:pt x="1363130" y="1463781"/>
                  </a:cubicBezTo>
                  <a:cubicBezTo>
                    <a:pt x="1474503" y="1579668"/>
                    <a:pt x="1583972" y="1696504"/>
                    <a:pt x="1692490" y="1815241"/>
                  </a:cubicBezTo>
                  <a:cubicBezTo>
                    <a:pt x="1572550" y="1706003"/>
                    <a:pt x="1454513" y="1595816"/>
                    <a:pt x="1338381" y="1483729"/>
                  </a:cubicBezTo>
                  <a:cubicBezTo>
                    <a:pt x="1450706" y="1601515"/>
                    <a:pt x="1562079" y="1719302"/>
                    <a:pt x="1672500" y="1838988"/>
                  </a:cubicBezTo>
                  <a:cubicBezTo>
                    <a:pt x="1557319" y="1733550"/>
                    <a:pt x="1442138" y="1626213"/>
                    <a:pt x="1329813" y="1518875"/>
                  </a:cubicBezTo>
                  <a:cubicBezTo>
                    <a:pt x="1438331" y="1631912"/>
                    <a:pt x="1545896" y="1746849"/>
                    <a:pt x="1652510" y="1862735"/>
                  </a:cubicBezTo>
                  <a:cubicBezTo>
                    <a:pt x="1535425" y="1755398"/>
                    <a:pt x="1419293" y="1647110"/>
                    <a:pt x="1304112" y="1537873"/>
                  </a:cubicBezTo>
                  <a:cubicBezTo>
                    <a:pt x="1414533" y="1651860"/>
                    <a:pt x="1524002" y="1767746"/>
                    <a:pt x="1631568" y="1884583"/>
                  </a:cubicBezTo>
                  <a:cubicBezTo>
                    <a:pt x="1511628" y="1774395"/>
                    <a:pt x="1393591" y="1663258"/>
                    <a:pt x="1276507" y="1550221"/>
                  </a:cubicBezTo>
                  <a:cubicBezTo>
                    <a:pt x="1375505" y="1653759"/>
                    <a:pt x="1473551" y="1757297"/>
                    <a:pt x="1570646" y="1862735"/>
                  </a:cubicBezTo>
                  <a:cubicBezTo>
                    <a:pt x="1583972" y="1876984"/>
                    <a:pt x="1597299" y="1892182"/>
                    <a:pt x="1609674" y="1906430"/>
                  </a:cubicBezTo>
                  <a:cubicBezTo>
                    <a:pt x="1595395" y="1893132"/>
                    <a:pt x="1580165" y="1879833"/>
                    <a:pt x="1565886" y="1867485"/>
                  </a:cubicBezTo>
                  <a:cubicBezTo>
                    <a:pt x="1457369" y="1767746"/>
                    <a:pt x="1350755" y="1667058"/>
                    <a:pt x="1245094" y="1565419"/>
                  </a:cubicBezTo>
                  <a:cubicBezTo>
                    <a:pt x="1346948" y="1670857"/>
                    <a:pt x="1447850" y="1778195"/>
                    <a:pt x="1547800" y="1885532"/>
                  </a:cubicBezTo>
                  <a:cubicBezTo>
                    <a:pt x="1561127" y="1899781"/>
                    <a:pt x="1574453" y="1914979"/>
                    <a:pt x="1586828" y="1929227"/>
                  </a:cubicBezTo>
                  <a:cubicBezTo>
                    <a:pt x="1572550" y="1915929"/>
                    <a:pt x="1557319" y="1902631"/>
                    <a:pt x="1543041" y="1890282"/>
                  </a:cubicBezTo>
                  <a:cubicBezTo>
                    <a:pt x="1436427" y="1792443"/>
                    <a:pt x="1331717" y="1692705"/>
                    <a:pt x="1227008" y="1592966"/>
                  </a:cubicBezTo>
                  <a:cubicBezTo>
                    <a:pt x="1313631" y="1683206"/>
                    <a:pt x="1399303" y="1773446"/>
                    <a:pt x="1484974" y="1863685"/>
                  </a:cubicBezTo>
                  <a:cubicBezTo>
                    <a:pt x="1511628" y="1892182"/>
                    <a:pt x="1538281" y="1921628"/>
                    <a:pt x="1563983" y="1950125"/>
                  </a:cubicBezTo>
                  <a:cubicBezTo>
                    <a:pt x="1534473" y="1924478"/>
                    <a:pt x="1505916" y="1897881"/>
                    <a:pt x="1477359" y="1871284"/>
                  </a:cubicBezTo>
                  <a:cubicBezTo>
                    <a:pt x="1376457" y="1777245"/>
                    <a:pt x="1276507" y="1682256"/>
                    <a:pt x="1177508" y="1586317"/>
                  </a:cubicBezTo>
                  <a:cubicBezTo>
                    <a:pt x="1272699" y="1685106"/>
                    <a:pt x="1366938" y="1783894"/>
                    <a:pt x="1461177" y="1884583"/>
                  </a:cubicBezTo>
                  <a:cubicBezTo>
                    <a:pt x="1487830" y="1913079"/>
                    <a:pt x="1513531" y="1941576"/>
                    <a:pt x="1540185" y="1971023"/>
                  </a:cubicBezTo>
                  <a:cubicBezTo>
                    <a:pt x="1510676" y="1945376"/>
                    <a:pt x="1482119" y="1918779"/>
                    <a:pt x="1453561" y="1892182"/>
                  </a:cubicBezTo>
                  <a:cubicBezTo>
                    <a:pt x="1353611" y="1799093"/>
                    <a:pt x="1254613" y="1705053"/>
                    <a:pt x="1156567" y="1611014"/>
                  </a:cubicBezTo>
                  <a:cubicBezTo>
                    <a:pt x="1250805" y="1707903"/>
                    <a:pt x="1344092" y="1805742"/>
                    <a:pt x="1436427" y="1904530"/>
                  </a:cubicBezTo>
                  <a:cubicBezTo>
                    <a:pt x="1463080" y="1933027"/>
                    <a:pt x="1488782" y="1961524"/>
                    <a:pt x="1515435" y="1990020"/>
                  </a:cubicBezTo>
                  <a:cubicBezTo>
                    <a:pt x="1486878" y="1964373"/>
                    <a:pt x="1458321" y="1937776"/>
                    <a:pt x="1429764" y="1911180"/>
                  </a:cubicBezTo>
                  <a:cubicBezTo>
                    <a:pt x="1319343" y="1808591"/>
                    <a:pt x="1210825" y="1704103"/>
                    <a:pt x="1102308" y="1599616"/>
                  </a:cubicBezTo>
                  <a:cubicBezTo>
                    <a:pt x="1206066" y="1706953"/>
                    <a:pt x="1308872" y="1814291"/>
                    <a:pt x="1411677" y="1923528"/>
                  </a:cubicBezTo>
                  <a:cubicBezTo>
                    <a:pt x="1438331" y="1952025"/>
                    <a:pt x="1464032" y="1980522"/>
                    <a:pt x="1489734" y="2009018"/>
                  </a:cubicBezTo>
                  <a:cubicBezTo>
                    <a:pt x="1461177" y="1983371"/>
                    <a:pt x="1432619" y="1956774"/>
                    <a:pt x="1404062" y="1931127"/>
                  </a:cubicBezTo>
                  <a:cubicBezTo>
                    <a:pt x="1297449" y="1831389"/>
                    <a:pt x="1190835" y="1729751"/>
                    <a:pt x="1085174" y="1628112"/>
                  </a:cubicBezTo>
                  <a:cubicBezTo>
                    <a:pt x="1186076" y="1731650"/>
                    <a:pt x="1286026" y="1837088"/>
                    <a:pt x="1385024" y="1942526"/>
                  </a:cubicBezTo>
                  <a:cubicBezTo>
                    <a:pt x="1410726" y="1971023"/>
                    <a:pt x="1437379" y="1998570"/>
                    <a:pt x="1463080" y="2027066"/>
                  </a:cubicBezTo>
                  <a:cubicBezTo>
                    <a:pt x="1434523" y="2001419"/>
                    <a:pt x="1405966" y="1975772"/>
                    <a:pt x="1378361" y="1949175"/>
                  </a:cubicBezTo>
                  <a:cubicBezTo>
                    <a:pt x="1258420" y="1837088"/>
                    <a:pt x="1140384" y="1724051"/>
                    <a:pt x="1023300" y="1610064"/>
                  </a:cubicBezTo>
                  <a:cubicBezTo>
                    <a:pt x="1136576" y="1725951"/>
                    <a:pt x="1247950" y="1842787"/>
                    <a:pt x="1358371" y="1960574"/>
                  </a:cubicBezTo>
                  <a:cubicBezTo>
                    <a:pt x="1384072" y="1988121"/>
                    <a:pt x="1409774" y="2016617"/>
                    <a:pt x="1435475" y="2044164"/>
                  </a:cubicBezTo>
                  <a:cubicBezTo>
                    <a:pt x="1406918" y="2018517"/>
                    <a:pt x="1379313" y="1992870"/>
                    <a:pt x="1351707" y="1967223"/>
                  </a:cubicBezTo>
                  <a:cubicBezTo>
                    <a:pt x="1241286" y="1863685"/>
                    <a:pt x="1131817" y="1760147"/>
                    <a:pt x="1023300" y="1654709"/>
                  </a:cubicBezTo>
                  <a:cubicBezTo>
                    <a:pt x="1127057" y="1761097"/>
                    <a:pt x="1229863" y="1868435"/>
                    <a:pt x="1330765" y="1976722"/>
                  </a:cubicBezTo>
                  <a:cubicBezTo>
                    <a:pt x="1356467" y="2004269"/>
                    <a:pt x="1382168" y="2031816"/>
                    <a:pt x="1406918" y="2060312"/>
                  </a:cubicBezTo>
                  <a:cubicBezTo>
                    <a:pt x="1379313" y="2034665"/>
                    <a:pt x="1350755" y="2009968"/>
                    <a:pt x="1323150" y="1984321"/>
                  </a:cubicBezTo>
                  <a:cubicBezTo>
                    <a:pt x="1222248" y="1889332"/>
                    <a:pt x="1121346" y="1793393"/>
                    <a:pt x="1021396" y="1697454"/>
                  </a:cubicBezTo>
                  <a:lnTo>
                    <a:pt x="1021396" y="1701254"/>
                  </a:lnTo>
                  <a:cubicBezTo>
                    <a:pt x="1115635" y="1798143"/>
                    <a:pt x="1208921" y="1895981"/>
                    <a:pt x="1301256" y="1993820"/>
                  </a:cubicBezTo>
                  <a:cubicBezTo>
                    <a:pt x="1326958" y="2021367"/>
                    <a:pt x="1351707" y="2048914"/>
                    <a:pt x="1376457" y="2076461"/>
                  </a:cubicBezTo>
                  <a:cubicBezTo>
                    <a:pt x="1348852" y="2051763"/>
                    <a:pt x="1321246" y="2026116"/>
                    <a:pt x="1293641" y="2001419"/>
                  </a:cubicBezTo>
                  <a:cubicBezTo>
                    <a:pt x="1202258" y="1915929"/>
                    <a:pt x="1111827" y="1829489"/>
                    <a:pt x="1021396" y="1742099"/>
                  </a:cubicBezTo>
                  <a:lnTo>
                    <a:pt x="1021396" y="1745899"/>
                  </a:lnTo>
                  <a:cubicBezTo>
                    <a:pt x="1106115" y="1833288"/>
                    <a:pt x="1189883" y="1921628"/>
                    <a:pt x="1273651" y="2009968"/>
                  </a:cubicBezTo>
                  <a:cubicBezTo>
                    <a:pt x="1298401" y="2037515"/>
                    <a:pt x="1324102" y="2064112"/>
                    <a:pt x="1348852" y="2091659"/>
                  </a:cubicBezTo>
                  <a:cubicBezTo>
                    <a:pt x="1321246" y="2066962"/>
                    <a:pt x="1294593" y="2042264"/>
                    <a:pt x="1266988" y="2016617"/>
                  </a:cubicBezTo>
                  <a:cubicBezTo>
                    <a:pt x="1185124" y="1939676"/>
                    <a:pt x="1103260" y="1862735"/>
                    <a:pt x="1022348" y="1784844"/>
                  </a:cubicBezTo>
                  <a:lnTo>
                    <a:pt x="1022348" y="1793393"/>
                  </a:lnTo>
                  <a:cubicBezTo>
                    <a:pt x="1121346" y="1895981"/>
                    <a:pt x="1219392" y="1999519"/>
                    <a:pt x="1316487" y="2104007"/>
                  </a:cubicBezTo>
                  <a:cubicBezTo>
                    <a:pt x="1217489" y="2011868"/>
                    <a:pt x="1119442" y="1919729"/>
                    <a:pt x="1022348" y="1826639"/>
                  </a:cubicBezTo>
                  <a:lnTo>
                    <a:pt x="1022348" y="1838988"/>
                  </a:lnTo>
                  <a:cubicBezTo>
                    <a:pt x="1110875" y="1931127"/>
                    <a:pt x="1199402" y="2024217"/>
                    <a:pt x="1286978" y="2118256"/>
                  </a:cubicBezTo>
                  <a:cubicBezTo>
                    <a:pt x="1198450" y="2035615"/>
                    <a:pt x="1109923" y="1952975"/>
                    <a:pt x="1022348" y="1868435"/>
                  </a:cubicBezTo>
                  <a:lnTo>
                    <a:pt x="1022348" y="1886482"/>
                  </a:lnTo>
                  <a:cubicBezTo>
                    <a:pt x="1099452" y="1967223"/>
                    <a:pt x="1176557" y="2047964"/>
                    <a:pt x="1252709" y="2129654"/>
                  </a:cubicBezTo>
                  <a:cubicBezTo>
                    <a:pt x="1175605" y="2057463"/>
                    <a:pt x="1098500" y="1985271"/>
                    <a:pt x="1022348" y="1912129"/>
                  </a:cubicBezTo>
                  <a:lnTo>
                    <a:pt x="1022348" y="1932077"/>
                  </a:lnTo>
                  <a:cubicBezTo>
                    <a:pt x="1088981" y="2001419"/>
                    <a:pt x="1154663" y="2070761"/>
                    <a:pt x="1220344" y="2140103"/>
                  </a:cubicBezTo>
                  <a:cubicBezTo>
                    <a:pt x="1153711" y="2078360"/>
                    <a:pt x="1088029" y="2015668"/>
                    <a:pt x="1022348" y="1952975"/>
                  </a:cubicBezTo>
                  <a:lnTo>
                    <a:pt x="1022348" y="1978622"/>
                  </a:lnTo>
                  <a:cubicBezTo>
                    <a:pt x="1076606" y="2035615"/>
                    <a:pt x="1130865" y="2092609"/>
                    <a:pt x="1185124" y="2150552"/>
                  </a:cubicBezTo>
                  <a:cubicBezTo>
                    <a:pt x="1130865" y="2099258"/>
                    <a:pt x="1076606" y="2047964"/>
                    <a:pt x="1022348" y="1996670"/>
                  </a:cubicBezTo>
                  <a:lnTo>
                    <a:pt x="1022348" y="2024217"/>
                  </a:lnTo>
                  <a:cubicBezTo>
                    <a:pt x="1065183" y="2068861"/>
                    <a:pt x="1107067" y="2113506"/>
                    <a:pt x="1149903" y="2159101"/>
                  </a:cubicBezTo>
                  <a:cubicBezTo>
                    <a:pt x="1107067" y="2119206"/>
                    <a:pt x="1065183" y="2079310"/>
                    <a:pt x="1022348" y="2038465"/>
                  </a:cubicBezTo>
                  <a:lnTo>
                    <a:pt x="1022348" y="2071711"/>
                  </a:lnTo>
                  <a:cubicBezTo>
                    <a:pt x="1051857" y="2103058"/>
                    <a:pt x="1082318" y="2134404"/>
                    <a:pt x="1111827" y="2165750"/>
                  </a:cubicBezTo>
                  <a:cubicBezTo>
                    <a:pt x="1081366" y="2137253"/>
                    <a:pt x="1051857" y="2109707"/>
                    <a:pt x="1022348" y="2081210"/>
                  </a:cubicBezTo>
                  <a:lnTo>
                    <a:pt x="1022348" y="2117306"/>
                  </a:lnTo>
                  <a:cubicBezTo>
                    <a:pt x="1039482" y="2135354"/>
                    <a:pt x="1056616" y="2153402"/>
                    <a:pt x="1073751" y="2171450"/>
                  </a:cubicBezTo>
                  <a:cubicBezTo>
                    <a:pt x="1056616" y="2155301"/>
                    <a:pt x="1039482" y="2138203"/>
                    <a:pt x="1022348" y="2122055"/>
                  </a:cubicBezTo>
                  <a:lnTo>
                    <a:pt x="1022348" y="2163850"/>
                  </a:lnTo>
                  <a:cubicBezTo>
                    <a:pt x="1026155" y="2167650"/>
                    <a:pt x="1029963" y="2171450"/>
                    <a:pt x="1033771" y="2176199"/>
                  </a:cubicBezTo>
                  <a:cubicBezTo>
                    <a:pt x="1029963" y="2172400"/>
                    <a:pt x="1026155" y="2168600"/>
                    <a:pt x="1022348" y="2165750"/>
                  </a:cubicBezTo>
                  <a:lnTo>
                    <a:pt x="1022348" y="3368312"/>
                  </a:lnTo>
                  <a:cubicBezTo>
                    <a:pt x="1022348" y="3374961"/>
                    <a:pt x="1024251" y="3381610"/>
                    <a:pt x="1025203" y="3387309"/>
                  </a:cubicBezTo>
                  <a:cubicBezTo>
                    <a:pt x="1027107" y="3397758"/>
                    <a:pt x="1032819" y="3406307"/>
                    <a:pt x="1042338" y="3412007"/>
                  </a:cubicBezTo>
                  <a:cubicBezTo>
                    <a:pt x="1051857" y="3417706"/>
                    <a:pt x="1065183" y="3422455"/>
                    <a:pt x="1081366" y="3427205"/>
                  </a:cubicBezTo>
                  <a:cubicBezTo>
                    <a:pt x="1087077" y="3429104"/>
                    <a:pt x="1092789" y="3430054"/>
                    <a:pt x="1098500" y="3431954"/>
                  </a:cubicBezTo>
                  <a:cubicBezTo>
                    <a:pt x="1104212" y="3433854"/>
                    <a:pt x="1108019" y="3435754"/>
                    <a:pt x="1111827" y="3438603"/>
                  </a:cubicBezTo>
                  <a:lnTo>
                    <a:pt x="1111827" y="3467100"/>
                  </a:lnTo>
                  <a:lnTo>
                    <a:pt x="835774" y="3467100"/>
                  </a:lnTo>
                  <a:lnTo>
                    <a:pt x="835774" y="3438603"/>
                  </a:lnTo>
                  <a:cubicBezTo>
                    <a:pt x="838630" y="3436704"/>
                    <a:pt x="843389" y="3433854"/>
                    <a:pt x="848149" y="3431954"/>
                  </a:cubicBezTo>
                  <a:cubicBezTo>
                    <a:pt x="853860" y="3430054"/>
                    <a:pt x="859572" y="3428155"/>
                    <a:pt x="865283" y="3427205"/>
                  </a:cubicBezTo>
                  <a:cubicBezTo>
                    <a:pt x="881465" y="3422455"/>
                    <a:pt x="894792" y="3417706"/>
                    <a:pt x="904311" y="3412007"/>
                  </a:cubicBezTo>
                  <a:cubicBezTo>
                    <a:pt x="913830" y="3406307"/>
                    <a:pt x="919542" y="3398708"/>
                    <a:pt x="921446" y="3387309"/>
                  </a:cubicBezTo>
                  <a:cubicBezTo>
                    <a:pt x="922397" y="3380660"/>
                    <a:pt x="923349" y="3374011"/>
                    <a:pt x="924301" y="3368312"/>
                  </a:cubicBezTo>
                  <a:lnTo>
                    <a:pt x="924301" y="2156251"/>
                  </a:lnTo>
                  <a:cubicBezTo>
                    <a:pt x="611124" y="1858936"/>
                    <a:pt x="302706" y="1551171"/>
                    <a:pt x="6663" y="1239607"/>
                  </a:cubicBezTo>
                  <a:cubicBezTo>
                    <a:pt x="318889" y="1535023"/>
                    <a:pt x="627306" y="1841838"/>
                    <a:pt x="923349" y="2153402"/>
                  </a:cubicBezTo>
                  <a:lnTo>
                    <a:pt x="923349" y="2112556"/>
                  </a:lnTo>
                  <a:cubicBezTo>
                    <a:pt x="611124" y="1815241"/>
                    <a:pt x="303658" y="1506526"/>
                    <a:pt x="7615" y="1194962"/>
                  </a:cubicBezTo>
                  <a:cubicBezTo>
                    <a:pt x="318889" y="1489428"/>
                    <a:pt x="627306" y="1795293"/>
                    <a:pt x="923349" y="2105907"/>
                  </a:cubicBezTo>
                  <a:lnTo>
                    <a:pt x="923349" y="2070761"/>
                  </a:lnTo>
                  <a:cubicBezTo>
                    <a:pt x="611124" y="1772496"/>
                    <a:pt x="307466" y="1467581"/>
                    <a:pt x="10471" y="1154117"/>
                  </a:cubicBezTo>
                  <a:cubicBezTo>
                    <a:pt x="322696" y="1448583"/>
                    <a:pt x="626355" y="1749698"/>
                    <a:pt x="923349" y="2059362"/>
                  </a:cubicBezTo>
                  <a:lnTo>
                    <a:pt x="923349" y="2027066"/>
                  </a:lnTo>
                  <a:cubicBezTo>
                    <a:pt x="613028" y="1730700"/>
                    <a:pt x="310322" y="1425786"/>
                    <a:pt x="15231" y="1113272"/>
                  </a:cubicBezTo>
                  <a:cubicBezTo>
                    <a:pt x="325552" y="1404888"/>
                    <a:pt x="628258" y="1705053"/>
                    <a:pt x="923349" y="2011868"/>
                  </a:cubicBezTo>
                  <a:lnTo>
                    <a:pt x="923349" y="1985271"/>
                  </a:lnTo>
                  <a:cubicBezTo>
                    <a:pt x="614932" y="1689855"/>
                    <a:pt x="314129" y="1386840"/>
                    <a:pt x="20942" y="1075276"/>
                  </a:cubicBezTo>
                  <a:cubicBezTo>
                    <a:pt x="329360" y="1364993"/>
                    <a:pt x="630162" y="1661358"/>
                    <a:pt x="923349" y="1966273"/>
                  </a:cubicBezTo>
                  <a:lnTo>
                    <a:pt x="923349" y="1941576"/>
                  </a:lnTo>
                  <a:cubicBezTo>
                    <a:pt x="617787" y="1648060"/>
                    <a:pt x="319841" y="1346945"/>
                    <a:pt x="29509" y="1038230"/>
                  </a:cubicBezTo>
                  <a:cubicBezTo>
                    <a:pt x="335071" y="1324147"/>
                    <a:pt x="633018" y="1618613"/>
                    <a:pt x="923349" y="1918779"/>
                  </a:cubicBezTo>
                  <a:lnTo>
                    <a:pt x="923349" y="1898831"/>
                  </a:lnTo>
                  <a:cubicBezTo>
                    <a:pt x="619691" y="1607215"/>
                    <a:pt x="323648" y="1307049"/>
                    <a:pt x="35221" y="1000235"/>
                  </a:cubicBezTo>
                  <a:cubicBezTo>
                    <a:pt x="338879" y="1283302"/>
                    <a:pt x="634922" y="1574918"/>
                    <a:pt x="923349" y="1873184"/>
                  </a:cubicBezTo>
                  <a:lnTo>
                    <a:pt x="923349" y="1856086"/>
                  </a:lnTo>
                  <a:cubicBezTo>
                    <a:pt x="623499" y="1567319"/>
                    <a:pt x="331263" y="1270953"/>
                    <a:pt x="46643" y="966988"/>
                  </a:cubicBezTo>
                  <a:cubicBezTo>
                    <a:pt x="345542" y="1246256"/>
                    <a:pt x="637777" y="1533123"/>
                    <a:pt x="923349" y="1826639"/>
                  </a:cubicBezTo>
                  <a:lnTo>
                    <a:pt x="923349" y="1814291"/>
                  </a:lnTo>
                  <a:cubicBezTo>
                    <a:pt x="627306" y="1528374"/>
                    <a:pt x="338879" y="1234858"/>
                    <a:pt x="58066" y="934692"/>
                  </a:cubicBezTo>
                  <a:cubicBezTo>
                    <a:pt x="354109" y="1210160"/>
                    <a:pt x="642537" y="1492278"/>
                    <a:pt x="923349" y="1781994"/>
                  </a:cubicBezTo>
                  <a:lnTo>
                    <a:pt x="923349" y="1771546"/>
                  </a:lnTo>
                  <a:cubicBezTo>
                    <a:pt x="631114" y="1489428"/>
                    <a:pt x="346494" y="1198762"/>
                    <a:pt x="69489" y="902396"/>
                  </a:cubicBezTo>
                  <a:cubicBezTo>
                    <a:pt x="250351" y="1070527"/>
                    <a:pt x="428358" y="1240557"/>
                    <a:pt x="603509" y="1414387"/>
                  </a:cubicBezTo>
                  <a:cubicBezTo>
                    <a:pt x="426454" y="1235807"/>
                    <a:pt x="252255" y="1054378"/>
                    <a:pt x="80912" y="871050"/>
                  </a:cubicBezTo>
                  <a:cubicBezTo>
                    <a:pt x="234169" y="1012583"/>
                    <a:pt x="384570" y="1156967"/>
                    <a:pt x="534020" y="1302300"/>
                  </a:cubicBezTo>
                  <a:cubicBezTo>
                    <a:pt x="385522" y="1151267"/>
                    <a:pt x="238929" y="997385"/>
                    <a:pt x="95191" y="840653"/>
                  </a:cubicBezTo>
                  <a:cubicBezTo>
                    <a:pt x="224650" y="959389"/>
                    <a:pt x="353157" y="1080025"/>
                    <a:pt x="479761" y="1202561"/>
                  </a:cubicBezTo>
                  <a:cubicBezTo>
                    <a:pt x="355061" y="1073376"/>
                    <a:pt x="231313" y="943241"/>
                    <a:pt x="109469" y="811206"/>
                  </a:cubicBezTo>
                  <a:cubicBezTo>
                    <a:pt x="249400" y="939442"/>
                    <a:pt x="386474" y="1068627"/>
                    <a:pt x="522597" y="1200662"/>
                  </a:cubicBezTo>
                  <a:cubicBezTo>
                    <a:pt x="388378" y="1062927"/>
                    <a:pt x="256063" y="923293"/>
                    <a:pt x="125652" y="781760"/>
                  </a:cubicBezTo>
                  <a:cubicBezTo>
                    <a:pt x="258919" y="903346"/>
                    <a:pt x="389330" y="1027781"/>
                    <a:pt x="519741" y="1153167"/>
                  </a:cubicBezTo>
                  <a:cubicBezTo>
                    <a:pt x="392186" y="1022082"/>
                    <a:pt x="266534" y="889097"/>
                    <a:pt x="141834" y="754213"/>
                  </a:cubicBezTo>
                  <a:cubicBezTo>
                    <a:pt x="284620" y="885298"/>
                    <a:pt x="424550" y="1017333"/>
                    <a:pt x="563529" y="1152217"/>
                  </a:cubicBezTo>
                  <a:cubicBezTo>
                    <a:pt x="426454" y="1011633"/>
                    <a:pt x="292235" y="870100"/>
                    <a:pt x="159920" y="726666"/>
                  </a:cubicBezTo>
                  <a:cubicBezTo>
                    <a:pt x="290332" y="846352"/>
                    <a:pt x="418839" y="967938"/>
                    <a:pt x="546394" y="1090474"/>
                  </a:cubicBezTo>
                  <a:cubicBezTo>
                    <a:pt x="421695" y="962239"/>
                    <a:pt x="298899" y="832104"/>
                    <a:pt x="178007" y="700069"/>
                  </a:cubicBezTo>
                  <a:cubicBezTo>
                    <a:pt x="311273" y="822605"/>
                    <a:pt x="443588" y="947041"/>
                    <a:pt x="574000" y="1073376"/>
                  </a:cubicBezTo>
                  <a:cubicBezTo>
                    <a:pt x="446444" y="942291"/>
                    <a:pt x="320793" y="809307"/>
                    <a:pt x="197045" y="674422"/>
                  </a:cubicBezTo>
                  <a:cubicBezTo>
                    <a:pt x="320793" y="788409"/>
                    <a:pt x="443588" y="904296"/>
                    <a:pt x="565433" y="1020182"/>
                  </a:cubicBezTo>
                  <a:cubicBezTo>
                    <a:pt x="447396" y="897646"/>
                    <a:pt x="331263" y="774161"/>
                    <a:pt x="216083" y="649725"/>
                  </a:cubicBezTo>
                  <a:cubicBezTo>
                    <a:pt x="341734" y="764662"/>
                    <a:pt x="465482" y="881498"/>
                    <a:pt x="588278" y="999285"/>
                  </a:cubicBezTo>
                  <a:cubicBezTo>
                    <a:pt x="469290" y="875799"/>
                    <a:pt x="351254" y="751363"/>
                    <a:pt x="235121" y="624078"/>
                  </a:cubicBezTo>
                  <a:cubicBezTo>
                    <a:pt x="353157" y="732366"/>
                    <a:pt x="470242" y="841603"/>
                    <a:pt x="586374" y="952740"/>
                  </a:cubicBezTo>
                  <a:cubicBezTo>
                    <a:pt x="475001" y="836853"/>
                    <a:pt x="365532" y="720017"/>
                    <a:pt x="257015" y="602231"/>
                  </a:cubicBezTo>
                  <a:cubicBezTo>
                    <a:pt x="377907" y="712418"/>
                    <a:pt x="497847" y="824505"/>
                    <a:pt x="615884" y="937542"/>
                  </a:cubicBezTo>
                  <a:cubicBezTo>
                    <a:pt x="502607" y="819755"/>
                    <a:pt x="390282" y="700069"/>
                    <a:pt x="279861" y="579433"/>
                  </a:cubicBezTo>
                  <a:cubicBezTo>
                    <a:pt x="400753" y="689620"/>
                    <a:pt x="519741" y="800758"/>
                    <a:pt x="637777" y="913795"/>
                  </a:cubicBezTo>
                  <a:cubicBezTo>
                    <a:pt x="551154" y="824505"/>
                    <a:pt x="465482" y="735215"/>
                    <a:pt x="380763" y="644026"/>
                  </a:cubicBezTo>
                  <a:cubicBezTo>
                    <a:pt x="354109" y="615529"/>
                    <a:pt x="327456" y="587032"/>
                    <a:pt x="300802" y="557586"/>
                  </a:cubicBezTo>
                  <a:cubicBezTo>
                    <a:pt x="330312" y="584183"/>
                    <a:pt x="358869" y="610780"/>
                    <a:pt x="387426" y="637376"/>
                  </a:cubicBezTo>
                  <a:cubicBezTo>
                    <a:pt x="476905" y="721917"/>
                    <a:pt x="566384" y="806457"/>
                    <a:pt x="654912" y="891947"/>
                  </a:cubicBezTo>
                  <a:cubicBezTo>
                    <a:pt x="555913" y="789359"/>
                    <a:pt x="457867" y="684871"/>
                    <a:pt x="360773" y="580383"/>
                  </a:cubicBezTo>
                  <a:cubicBezTo>
                    <a:pt x="347446" y="566135"/>
                    <a:pt x="334119" y="550936"/>
                    <a:pt x="321744" y="536688"/>
                  </a:cubicBezTo>
                  <a:cubicBezTo>
                    <a:pt x="336023" y="549987"/>
                    <a:pt x="351254" y="563285"/>
                    <a:pt x="365532" y="575634"/>
                  </a:cubicBezTo>
                  <a:cubicBezTo>
                    <a:pt x="468338" y="670623"/>
                    <a:pt x="570192" y="766562"/>
                    <a:pt x="671094" y="863450"/>
                  </a:cubicBezTo>
                  <a:cubicBezTo>
                    <a:pt x="574000" y="762762"/>
                    <a:pt x="477857" y="661124"/>
                    <a:pt x="382666" y="558536"/>
                  </a:cubicBezTo>
                  <a:cubicBezTo>
                    <a:pt x="369340" y="544287"/>
                    <a:pt x="356013" y="530039"/>
                    <a:pt x="343638" y="514841"/>
                  </a:cubicBezTo>
                  <a:cubicBezTo>
                    <a:pt x="357917" y="528139"/>
                    <a:pt x="373147" y="541438"/>
                    <a:pt x="387426" y="553786"/>
                  </a:cubicBezTo>
                  <a:cubicBezTo>
                    <a:pt x="494991" y="653525"/>
                    <a:pt x="601605" y="753263"/>
                    <a:pt x="707267" y="854901"/>
                  </a:cubicBezTo>
                  <a:cubicBezTo>
                    <a:pt x="606365" y="750413"/>
                    <a:pt x="507366" y="644976"/>
                    <a:pt x="408368" y="538588"/>
                  </a:cubicBezTo>
                  <a:cubicBezTo>
                    <a:pt x="395041" y="524340"/>
                    <a:pt x="381715" y="510091"/>
                    <a:pt x="369340" y="494893"/>
                  </a:cubicBezTo>
                  <a:cubicBezTo>
                    <a:pt x="383618" y="508191"/>
                    <a:pt x="397897" y="520540"/>
                    <a:pt x="413127" y="533838"/>
                  </a:cubicBezTo>
                  <a:cubicBezTo>
                    <a:pt x="519741" y="632627"/>
                    <a:pt x="625403" y="731416"/>
                    <a:pt x="730112" y="832104"/>
                  </a:cubicBezTo>
                  <a:cubicBezTo>
                    <a:pt x="643489" y="742814"/>
                    <a:pt x="557817" y="652575"/>
                    <a:pt x="473098" y="561385"/>
                  </a:cubicBezTo>
                  <a:cubicBezTo>
                    <a:pt x="446444" y="532889"/>
                    <a:pt x="420743" y="504392"/>
                    <a:pt x="395041" y="475895"/>
                  </a:cubicBezTo>
                  <a:cubicBezTo>
                    <a:pt x="423598" y="501542"/>
                    <a:pt x="453108" y="528139"/>
                    <a:pt x="480713" y="553786"/>
                  </a:cubicBezTo>
                  <a:cubicBezTo>
                    <a:pt x="580663" y="646875"/>
                    <a:pt x="680613" y="741864"/>
                    <a:pt x="778660" y="836853"/>
                  </a:cubicBezTo>
                  <a:cubicBezTo>
                    <a:pt x="684421" y="739015"/>
                    <a:pt x="591134" y="641176"/>
                    <a:pt x="498799" y="542387"/>
                  </a:cubicBezTo>
                  <a:cubicBezTo>
                    <a:pt x="472146" y="513891"/>
                    <a:pt x="446444" y="485394"/>
                    <a:pt x="420743" y="456897"/>
                  </a:cubicBezTo>
                  <a:cubicBezTo>
                    <a:pt x="449300" y="482544"/>
                    <a:pt x="477857" y="508191"/>
                    <a:pt x="506414" y="534788"/>
                  </a:cubicBezTo>
                  <a:cubicBezTo>
                    <a:pt x="605413" y="626928"/>
                    <a:pt x="703459" y="720017"/>
                    <a:pt x="800553" y="814056"/>
                  </a:cubicBezTo>
                  <a:cubicBezTo>
                    <a:pt x="707267" y="718117"/>
                    <a:pt x="615884" y="621228"/>
                    <a:pt x="524501" y="524340"/>
                  </a:cubicBezTo>
                  <a:cubicBezTo>
                    <a:pt x="498799" y="495843"/>
                    <a:pt x="472146" y="468296"/>
                    <a:pt x="446444" y="439799"/>
                  </a:cubicBezTo>
                  <a:cubicBezTo>
                    <a:pt x="475001" y="465446"/>
                    <a:pt x="503559" y="491093"/>
                    <a:pt x="531164" y="517690"/>
                  </a:cubicBezTo>
                  <a:cubicBezTo>
                    <a:pt x="640633" y="620278"/>
                    <a:pt x="749150" y="722867"/>
                    <a:pt x="856716" y="827355"/>
                  </a:cubicBezTo>
                  <a:cubicBezTo>
                    <a:pt x="753910" y="720967"/>
                    <a:pt x="652056" y="614579"/>
                    <a:pt x="551154" y="507241"/>
                  </a:cubicBezTo>
                  <a:cubicBezTo>
                    <a:pt x="525452" y="479695"/>
                    <a:pt x="499751" y="451198"/>
                    <a:pt x="474049" y="422701"/>
                  </a:cubicBezTo>
                  <a:cubicBezTo>
                    <a:pt x="502607" y="448348"/>
                    <a:pt x="530212" y="473995"/>
                    <a:pt x="558769" y="499642"/>
                  </a:cubicBezTo>
                  <a:cubicBezTo>
                    <a:pt x="663479" y="597481"/>
                    <a:pt x="767237" y="695320"/>
                    <a:pt x="870043" y="795058"/>
                  </a:cubicBezTo>
                  <a:cubicBezTo>
                    <a:pt x="771996" y="694370"/>
                    <a:pt x="674902" y="592732"/>
                    <a:pt x="578759" y="490143"/>
                  </a:cubicBezTo>
                  <a:cubicBezTo>
                    <a:pt x="553058" y="462597"/>
                    <a:pt x="527356" y="435050"/>
                    <a:pt x="502607" y="406553"/>
                  </a:cubicBezTo>
                  <a:cubicBezTo>
                    <a:pt x="530212" y="432200"/>
                    <a:pt x="558769" y="456897"/>
                    <a:pt x="586374" y="482544"/>
                  </a:cubicBezTo>
                  <a:cubicBezTo>
                    <a:pt x="703459" y="591782"/>
                    <a:pt x="818640" y="701969"/>
                    <a:pt x="933820" y="813106"/>
                  </a:cubicBezTo>
                  <a:cubicBezTo>
                    <a:pt x="824351" y="701019"/>
                    <a:pt x="715834" y="587032"/>
                    <a:pt x="608268" y="472096"/>
                  </a:cubicBezTo>
                  <a:cubicBezTo>
                    <a:pt x="582567" y="444549"/>
                    <a:pt x="557817" y="417002"/>
                    <a:pt x="533068" y="389455"/>
                  </a:cubicBezTo>
                  <a:cubicBezTo>
                    <a:pt x="560673" y="414152"/>
                    <a:pt x="588278" y="439799"/>
                    <a:pt x="615884" y="464496"/>
                  </a:cubicBezTo>
                  <a:cubicBezTo>
                    <a:pt x="728209" y="568984"/>
                    <a:pt x="838630" y="675372"/>
                    <a:pt x="949051" y="781760"/>
                  </a:cubicBezTo>
                  <a:cubicBezTo>
                    <a:pt x="818640" y="647825"/>
                    <a:pt x="690132" y="511991"/>
                    <a:pt x="562577" y="374257"/>
                  </a:cubicBezTo>
                  <a:cubicBezTo>
                    <a:pt x="726305" y="524340"/>
                    <a:pt x="887177" y="678222"/>
                    <a:pt x="1046145" y="833054"/>
                  </a:cubicBezTo>
                  <a:cubicBezTo>
                    <a:pt x="892888" y="677272"/>
                    <a:pt x="741535" y="519590"/>
                    <a:pt x="593038" y="359059"/>
                  </a:cubicBezTo>
                  <a:cubicBezTo>
                    <a:pt x="777708" y="530039"/>
                    <a:pt x="959522" y="704819"/>
                    <a:pt x="1138480" y="881498"/>
                  </a:cubicBezTo>
                  <a:cubicBezTo>
                    <a:pt x="964281" y="705769"/>
                    <a:pt x="792938" y="528139"/>
                    <a:pt x="624451" y="347660"/>
                  </a:cubicBezTo>
                  <a:cubicBezTo>
                    <a:pt x="1044241" y="738065"/>
                    <a:pt x="1450706" y="1142718"/>
                    <a:pt x="1840987" y="1561620"/>
                  </a:cubicBezTo>
                  <a:close/>
                  <a:moveTo>
                    <a:pt x="923349" y="1728801"/>
                  </a:moveTo>
                  <a:cubicBezTo>
                    <a:pt x="873850" y="1680356"/>
                    <a:pt x="824351" y="1631912"/>
                    <a:pt x="774852" y="1583467"/>
                  </a:cubicBezTo>
                  <a:cubicBezTo>
                    <a:pt x="824351" y="1633812"/>
                    <a:pt x="873850" y="1684156"/>
                    <a:pt x="923349" y="1734500"/>
                  </a:cubicBezTo>
                  <a:lnTo>
                    <a:pt x="923349" y="1728801"/>
                  </a:lnTo>
                  <a:close/>
                  <a:moveTo>
                    <a:pt x="923349" y="1687005"/>
                  </a:moveTo>
                  <a:cubicBezTo>
                    <a:pt x="908119" y="1672757"/>
                    <a:pt x="893840" y="1658509"/>
                    <a:pt x="878610" y="1644260"/>
                  </a:cubicBezTo>
                  <a:cubicBezTo>
                    <a:pt x="893840" y="1659459"/>
                    <a:pt x="908119" y="1674657"/>
                    <a:pt x="923349" y="1689855"/>
                  </a:cubicBezTo>
                  <a:lnTo>
                    <a:pt x="923349" y="1687005"/>
                  </a:lnTo>
                  <a:close/>
                  <a:moveTo>
                    <a:pt x="1610626" y="1905480"/>
                  </a:moveTo>
                  <a:cubicBezTo>
                    <a:pt x="1610626" y="1905480"/>
                    <a:pt x="1610626" y="1905480"/>
                    <a:pt x="1610626" y="1905480"/>
                  </a:cubicBezTo>
                  <a:cubicBezTo>
                    <a:pt x="1610626" y="1905480"/>
                    <a:pt x="1610626" y="1905480"/>
                    <a:pt x="1610626" y="1905480"/>
                  </a:cubicBezTo>
                  <a:lnTo>
                    <a:pt x="1610626" y="1905480"/>
                  </a:lnTo>
                  <a:close/>
                  <a:moveTo>
                    <a:pt x="855764" y="2175249"/>
                  </a:moveTo>
                  <a:cubicBezTo>
                    <a:pt x="578759" y="1885532"/>
                    <a:pt x="290332" y="1597716"/>
                    <a:pt x="0" y="1321298"/>
                  </a:cubicBezTo>
                  <a:cubicBezTo>
                    <a:pt x="277005" y="1611014"/>
                    <a:pt x="564481" y="1898831"/>
                    <a:pt x="855764" y="2175249"/>
                  </a:cubicBezTo>
                  <a:close/>
                  <a:moveTo>
                    <a:pt x="164680" y="1716452"/>
                  </a:moveTo>
                  <a:cubicBezTo>
                    <a:pt x="259870" y="1817140"/>
                    <a:pt x="359821" y="1915929"/>
                    <a:pt x="459771" y="2011868"/>
                  </a:cubicBezTo>
                  <a:lnTo>
                    <a:pt x="469290" y="2021367"/>
                  </a:lnTo>
                  <a:lnTo>
                    <a:pt x="459771" y="2011868"/>
                  </a:lnTo>
                  <a:cubicBezTo>
                    <a:pt x="364580" y="1912129"/>
                    <a:pt x="264630" y="1812391"/>
                    <a:pt x="163728" y="1717402"/>
                  </a:cubicBezTo>
                  <a:close/>
                  <a:moveTo>
                    <a:pt x="27605" y="1437184"/>
                  </a:moveTo>
                  <a:cubicBezTo>
                    <a:pt x="261774" y="1681306"/>
                    <a:pt x="504510" y="1923528"/>
                    <a:pt x="749150" y="2157201"/>
                  </a:cubicBezTo>
                  <a:cubicBezTo>
                    <a:pt x="514981" y="1913079"/>
                    <a:pt x="272245" y="1670857"/>
                    <a:pt x="27605" y="1437184"/>
                  </a:cubicBezTo>
                  <a:close/>
                  <a:moveTo>
                    <a:pt x="2551110" y="454998"/>
                  </a:moveTo>
                  <a:cubicBezTo>
                    <a:pt x="2536831" y="454998"/>
                    <a:pt x="2525408" y="459747"/>
                    <a:pt x="2515889" y="469246"/>
                  </a:cubicBezTo>
                  <a:cubicBezTo>
                    <a:pt x="2506370" y="478745"/>
                    <a:pt x="2501610" y="490143"/>
                    <a:pt x="2501610" y="504392"/>
                  </a:cubicBezTo>
                  <a:cubicBezTo>
                    <a:pt x="2501610" y="518640"/>
                    <a:pt x="2506370" y="530039"/>
                    <a:pt x="2515889" y="539538"/>
                  </a:cubicBezTo>
                  <a:cubicBezTo>
                    <a:pt x="2525408" y="549037"/>
                    <a:pt x="2536831" y="553786"/>
                    <a:pt x="2551110" y="553786"/>
                  </a:cubicBezTo>
                  <a:cubicBezTo>
                    <a:pt x="2565388" y="553786"/>
                    <a:pt x="2576811" y="549037"/>
                    <a:pt x="2586330" y="539538"/>
                  </a:cubicBezTo>
                  <a:cubicBezTo>
                    <a:pt x="2595849" y="530039"/>
                    <a:pt x="2600609" y="518640"/>
                    <a:pt x="2600609" y="504392"/>
                  </a:cubicBezTo>
                  <a:cubicBezTo>
                    <a:pt x="2600609" y="490143"/>
                    <a:pt x="2595849" y="478745"/>
                    <a:pt x="2586330" y="469246"/>
                  </a:cubicBezTo>
                  <a:cubicBezTo>
                    <a:pt x="2576811" y="459747"/>
                    <a:pt x="2565388" y="454998"/>
                    <a:pt x="2551110" y="454998"/>
                  </a:cubicBezTo>
                  <a:close/>
                  <a:moveTo>
                    <a:pt x="2766241" y="539538"/>
                  </a:moveTo>
                  <a:cubicBezTo>
                    <a:pt x="2775760" y="530039"/>
                    <a:pt x="2780519" y="518640"/>
                    <a:pt x="2780519" y="504392"/>
                  </a:cubicBezTo>
                  <a:cubicBezTo>
                    <a:pt x="2780519" y="490143"/>
                    <a:pt x="2775760" y="478745"/>
                    <a:pt x="2766241" y="469246"/>
                  </a:cubicBezTo>
                  <a:cubicBezTo>
                    <a:pt x="2756722" y="459747"/>
                    <a:pt x="2745299" y="454998"/>
                    <a:pt x="2731020" y="454998"/>
                  </a:cubicBezTo>
                  <a:cubicBezTo>
                    <a:pt x="2716741" y="454998"/>
                    <a:pt x="2705319" y="459747"/>
                    <a:pt x="2695800" y="469246"/>
                  </a:cubicBezTo>
                  <a:cubicBezTo>
                    <a:pt x="2686281" y="478745"/>
                    <a:pt x="2681521" y="490143"/>
                    <a:pt x="2681521" y="504392"/>
                  </a:cubicBezTo>
                  <a:cubicBezTo>
                    <a:pt x="2681521" y="518640"/>
                    <a:pt x="2686281" y="530039"/>
                    <a:pt x="2695800" y="539538"/>
                  </a:cubicBezTo>
                  <a:cubicBezTo>
                    <a:pt x="2705319" y="549037"/>
                    <a:pt x="2716741" y="553786"/>
                    <a:pt x="2731020" y="553786"/>
                  </a:cubicBezTo>
                  <a:cubicBezTo>
                    <a:pt x="2745299" y="553786"/>
                    <a:pt x="2756722" y="549037"/>
                    <a:pt x="2766241" y="539538"/>
                  </a:cubicBezTo>
                  <a:close/>
                  <a:moveTo>
                    <a:pt x="2685329" y="1605315"/>
                  </a:moveTo>
                  <a:lnTo>
                    <a:pt x="2685329" y="3361662"/>
                  </a:lnTo>
                  <a:cubicBezTo>
                    <a:pt x="2685329" y="3374961"/>
                    <a:pt x="2686281" y="3388259"/>
                    <a:pt x="2689136" y="3400608"/>
                  </a:cubicBezTo>
                  <a:cubicBezTo>
                    <a:pt x="2691040" y="3410107"/>
                    <a:pt x="2695800" y="3416756"/>
                    <a:pt x="2703415" y="3421505"/>
                  </a:cubicBezTo>
                  <a:cubicBezTo>
                    <a:pt x="2711030" y="3426255"/>
                    <a:pt x="2722453" y="3430054"/>
                    <a:pt x="2736731" y="3433854"/>
                  </a:cubicBezTo>
                  <a:cubicBezTo>
                    <a:pt x="2741491" y="3434804"/>
                    <a:pt x="2746250" y="3436704"/>
                    <a:pt x="2751010" y="3438603"/>
                  </a:cubicBezTo>
                  <a:cubicBezTo>
                    <a:pt x="2755770" y="3440503"/>
                    <a:pt x="2759577" y="3442403"/>
                    <a:pt x="2762433" y="3444303"/>
                  </a:cubicBezTo>
                  <a:lnTo>
                    <a:pt x="2762433" y="3468050"/>
                  </a:lnTo>
                  <a:lnTo>
                    <a:pt x="2605368" y="3468050"/>
                  </a:lnTo>
                  <a:lnTo>
                    <a:pt x="2605368" y="3408207"/>
                  </a:lnTo>
                  <a:lnTo>
                    <a:pt x="2605368" y="3408207"/>
                  </a:lnTo>
                  <a:lnTo>
                    <a:pt x="2605368" y="1634761"/>
                  </a:lnTo>
                  <a:cubicBezTo>
                    <a:pt x="2585378" y="1638561"/>
                    <a:pt x="2564436" y="1641411"/>
                    <a:pt x="2543495" y="1641411"/>
                  </a:cubicBezTo>
                  <a:cubicBezTo>
                    <a:pt x="2522552" y="1641411"/>
                    <a:pt x="2506370" y="1639511"/>
                    <a:pt x="2489236" y="1636661"/>
                  </a:cubicBezTo>
                  <a:lnTo>
                    <a:pt x="2489236" y="3408207"/>
                  </a:lnTo>
                  <a:lnTo>
                    <a:pt x="2489236" y="3408207"/>
                  </a:lnTo>
                  <a:lnTo>
                    <a:pt x="2489236" y="3468050"/>
                  </a:lnTo>
                  <a:lnTo>
                    <a:pt x="2333123" y="3468050"/>
                  </a:lnTo>
                  <a:lnTo>
                    <a:pt x="2333123" y="3444303"/>
                  </a:lnTo>
                  <a:cubicBezTo>
                    <a:pt x="2335979" y="3442403"/>
                    <a:pt x="2338834" y="3440503"/>
                    <a:pt x="2343594" y="3438603"/>
                  </a:cubicBezTo>
                  <a:cubicBezTo>
                    <a:pt x="2348354" y="3436704"/>
                    <a:pt x="2353113" y="3435754"/>
                    <a:pt x="2357873" y="3433854"/>
                  </a:cubicBezTo>
                  <a:cubicBezTo>
                    <a:pt x="2372151" y="3430054"/>
                    <a:pt x="2382622" y="3426255"/>
                    <a:pt x="2391189" y="3421505"/>
                  </a:cubicBezTo>
                  <a:cubicBezTo>
                    <a:pt x="2398805" y="3416756"/>
                    <a:pt x="2403564" y="3410107"/>
                    <a:pt x="2405468" y="3400608"/>
                  </a:cubicBezTo>
                  <a:cubicBezTo>
                    <a:pt x="2407372" y="3388259"/>
                    <a:pt x="2409276" y="3374961"/>
                    <a:pt x="2409276" y="3361662"/>
                  </a:cubicBezTo>
                  <a:lnTo>
                    <a:pt x="2409276" y="1609114"/>
                  </a:lnTo>
                  <a:cubicBezTo>
                    <a:pt x="2353113" y="1581568"/>
                    <a:pt x="2305518" y="1536923"/>
                    <a:pt x="2271249" y="1478979"/>
                  </a:cubicBezTo>
                  <a:cubicBezTo>
                    <a:pt x="2157972" y="1508426"/>
                    <a:pt x="2042792" y="1478979"/>
                    <a:pt x="1963783" y="1400139"/>
                  </a:cubicBezTo>
                  <a:cubicBezTo>
                    <a:pt x="1937130" y="1373542"/>
                    <a:pt x="1916188" y="1342195"/>
                    <a:pt x="1900957" y="1307999"/>
                  </a:cubicBezTo>
                  <a:cubicBezTo>
                    <a:pt x="1550656" y="978387"/>
                    <a:pt x="1210825" y="638326"/>
                    <a:pt x="879562" y="288767"/>
                  </a:cubicBezTo>
                  <a:cubicBezTo>
                    <a:pt x="1229863" y="618379"/>
                    <a:pt x="1569694" y="958439"/>
                    <a:pt x="1900006" y="1307049"/>
                  </a:cubicBezTo>
                  <a:cubicBezTo>
                    <a:pt x="1891438" y="1287102"/>
                    <a:pt x="1884775" y="1266204"/>
                    <a:pt x="1880015" y="1244356"/>
                  </a:cubicBezTo>
                  <a:cubicBezTo>
                    <a:pt x="1552560" y="934692"/>
                    <a:pt x="1229863" y="611729"/>
                    <a:pt x="920494" y="284967"/>
                  </a:cubicBezTo>
                  <a:cubicBezTo>
                    <a:pt x="1246998" y="593682"/>
                    <a:pt x="1569694" y="914744"/>
                    <a:pt x="1880015" y="1240557"/>
                  </a:cubicBezTo>
                  <a:cubicBezTo>
                    <a:pt x="1877160" y="1224409"/>
                    <a:pt x="1875256" y="1209211"/>
                    <a:pt x="1874304" y="1193062"/>
                  </a:cubicBezTo>
                  <a:cubicBezTo>
                    <a:pt x="1564934" y="898596"/>
                    <a:pt x="1258420" y="593682"/>
                    <a:pt x="965233" y="284017"/>
                  </a:cubicBezTo>
                  <a:cubicBezTo>
                    <a:pt x="1274603" y="576583"/>
                    <a:pt x="1580165" y="881498"/>
                    <a:pt x="1874304" y="1190213"/>
                  </a:cubicBezTo>
                  <a:cubicBezTo>
                    <a:pt x="1874304" y="1176914"/>
                    <a:pt x="1874304" y="1163616"/>
                    <a:pt x="1875256" y="1150317"/>
                  </a:cubicBezTo>
                  <a:cubicBezTo>
                    <a:pt x="1581117" y="870100"/>
                    <a:pt x="1289833" y="579433"/>
                    <a:pt x="1009973" y="284967"/>
                  </a:cubicBezTo>
                  <a:cubicBezTo>
                    <a:pt x="1304112" y="564235"/>
                    <a:pt x="1595395" y="853952"/>
                    <a:pt x="1876208" y="1147468"/>
                  </a:cubicBezTo>
                  <a:cubicBezTo>
                    <a:pt x="1877160" y="1135119"/>
                    <a:pt x="1879064" y="1122771"/>
                    <a:pt x="1881919" y="1110422"/>
                  </a:cubicBezTo>
                  <a:cubicBezTo>
                    <a:pt x="1599203" y="840653"/>
                    <a:pt x="1318391" y="560435"/>
                    <a:pt x="1048049" y="277368"/>
                  </a:cubicBezTo>
                  <a:cubicBezTo>
                    <a:pt x="1330765" y="546187"/>
                    <a:pt x="1611578" y="826405"/>
                    <a:pt x="1881919" y="1108522"/>
                  </a:cubicBezTo>
                  <a:cubicBezTo>
                    <a:pt x="1882871" y="1102823"/>
                    <a:pt x="1883823" y="1098073"/>
                    <a:pt x="1885727" y="1092374"/>
                  </a:cubicBezTo>
                  <a:cubicBezTo>
                    <a:pt x="1821949" y="1055328"/>
                    <a:pt x="1774354" y="1001185"/>
                    <a:pt x="1747701" y="937542"/>
                  </a:cubicBezTo>
                  <a:cubicBezTo>
                    <a:pt x="1530666" y="727616"/>
                    <a:pt x="1316487" y="511991"/>
                    <a:pt x="1108971" y="294466"/>
                  </a:cubicBezTo>
                  <a:cubicBezTo>
                    <a:pt x="1322198" y="497743"/>
                    <a:pt x="1534473" y="706719"/>
                    <a:pt x="1741037" y="918544"/>
                  </a:cubicBezTo>
                  <a:cubicBezTo>
                    <a:pt x="1736278" y="903346"/>
                    <a:pt x="1731518" y="888148"/>
                    <a:pt x="1728662" y="872949"/>
                  </a:cubicBezTo>
                  <a:cubicBezTo>
                    <a:pt x="1537329" y="686771"/>
                    <a:pt x="1347900" y="495843"/>
                    <a:pt x="1164182" y="303965"/>
                  </a:cubicBezTo>
                  <a:cubicBezTo>
                    <a:pt x="1353611" y="484444"/>
                    <a:pt x="1542089" y="670623"/>
                    <a:pt x="1726758" y="859651"/>
                  </a:cubicBezTo>
                  <a:cubicBezTo>
                    <a:pt x="1724855" y="848252"/>
                    <a:pt x="1723903" y="835904"/>
                    <a:pt x="1723903" y="823555"/>
                  </a:cubicBezTo>
                  <a:cubicBezTo>
                    <a:pt x="1554463" y="658274"/>
                    <a:pt x="1385976" y="489194"/>
                    <a:pt x="1222248" y="318213"/>
                  </a:cubicBezTo>
                  <a:cubicBezTo>
                    <a:pt x="1391687" y="479695"/>
                    <a:pt x="1559223" y="644976"/>
                    <a:pt x="1723903" y="813106"/>
                  </a:cubicBezTo>
                  <a:cubicBezTo>
                    <a:pt x="1723903" y="801708"/>
                    <a:pt x="1724855" y="791259"/>
                    <a:pt x="1725807" y="779860"/>
                  </a:cubicBezTo>
                  <a:cubicBezTo>
                    <a:pt x="1583972" y="641176"/>
                    <a:pt x="1443090" y="499642"/>
                    <a:pt x="1306016" y="357159"/>
                  </a:cubicBezTo>
                  <a:lnTo>
                    <a:pt x="1288881" y="339111"/>
                  </a:lnTo>
                  <a:lnTo>
                    <a:pt x="1306968" y="356209"/>
                  </a:lnTo>
                  <a:cubicBezTo>
                    <a:pt x="1447850" y="492043"/>
                    <a:pt x="1589684" y="631677"/>
                    <a:pt x="1726758" y="772261"/>
                  </a:cubicBezTo>
                  <a:cubicBezTo>
                    <a:pt x="1728662" y="761812"/>
                    <a:pt x="1730566" y="752313"/>
                    <a:pt x="1733422" y="741864"/>
                  </a:cubicBezTo>
                  <a:cubicBezTo>
                    <a:pt x="1612530" y="625028"/>
                    <a:pt x="1493541" y="505342"/>
                    <a:pt x="1378361" y="384706"/>
                  </a:cubicBezTo>
                  <a:lnTo>
                    <a:pt x="1364082" y="370457"/>
                  </a:lnTo>
                  <a:lnTo>
                    <a:pt x="1378361" y="384706"/>
                  </a:lnTo>
                  <a:cubicBezTo>
                    <a:pt x="1498301" y="499642"/>
                    <a:pt x="1618241" y="618379"/>
                    <a:pt x="1734374" y="737115"/>
                  </a:cubicBezTo>
                  <a:cubicBezTo>
                    <a:pt x="1737230" y="726666"/>
                    <a:pt x="1741037" y="716217"/>
                    <a:pt x="1744845" y="706719"/>
                  </a:cubicBezTo>
                  <a:cubicBezTo>
                    <a:pt x="1651558" y="618379"/>
                    <a:pt x="1559223" y="526239"/>
                    <a:pt x="1470696" y="433150"/>
                  </a:cubicBezTo>
                  <a:lnTo>
                    <a:pt x="1461177" y="423651"/>
                  </a:lnTo>
                  <a:lnTo>
                    <a:pt x="1470696" y="433150"/>
                  </a:lnTo>
                  <a:cubicBezTo>
                    <a:pt x="1563983" y="521490"/>
                    <a:pt x="1655365" y="613629"/>
                    <a:pt x="1744845" y="706719"/>
                  </a:cubicBezTo>
                  <a:cubicBezTo>
                    <a:pt x="1771498" y="641176"/>
                    <a:pt x="1820045" y="585133"/>
                    <a:pt x="1884775" y="547137"/>
                  </a:cubicBezTo>
                  <a:cubicBezTo>
                    <a:pt x="1855266" y="434100"/>
                    <a:pt x="1884775" y="319163"/>
                    <a:pt x="1963783" y="240322"/>
                  </a:cubicBezTo>
                  <a:cubicBezTo>
                    <a:pt x="2042792" y="161481"/>
                    <a:pt x="2158924" y="132985"/>
                    <a:pt x="2271249" y="161481"/>
                  </a:cubicBezTo>
                  <a:cubicBezTo>
                    <a:pt x="2330267" y="60793"/>
                    <a:pt x="2433073" y="0"/>
                    <a:pt x="2544446" y="0"/>
                  </a:cubicBezTo>
                  <a:cubicBezTo>
                    <a:pt x="2655819" y="0"/>
                    <a:pt x="2758625" y="60793"/>
                    <a:pt x="2817643" y="161481"/>
                  </a:cubicBezTo>
                  <a:cubicBezTo>
                    <a:pt x="2930920" y="132035"/>
                    <a:pt x="3046101" y="161481"/>
                    <a:pt x="3125109" y="240322"/>
                  </a:cubicBezTo>
                  <a:cubicBezTo>
                    <a:pt x="3204118" y="319163"/>
                    <a:pt x="3232675" y="435050"/>
                    <a:pt x="3204118" y="547137"/>
                  </a:cubicBezTo>
                  <a:cubicBezTo>
                    <a:pt x="3305020" y="606030"/>
                    <a:pt x="3365942" y="708618"/>
                    <a:pt x="3365942" y="819755"/>
                  </a:cubicBezTo>
                  <a:cubicBezTo>
                    <a:pt x="3365942" y="930893"/>
                    <a:pt x="3305020" y="1033481"/>
                    <a:pt x="3204118" y="1092374"/>
                  </a:cubicBezTo>
                  <a:cubicBezTo>
                    <a:pt x="3233627" y="1205411"/>
                    <a:pt x="3204118" y="1320348"/>
                    <a:pt x="3125109" y="1399189"/>
                  </a:cubicBezTo>
                  <a:cubicBezTo>
                    <a:pt x="3046101" y="1478030"/>
                    <a:pt x="2929968" y="1506526"/>
                    <a:pt x="2817643" y="1478030"/>
                  </a:cubicBezTo>
                  <a:cubicBezTo>
                    <a:pt x="2785279" y="1533123"/>
                    <a:pt x="2739587" y="1575868"/>
                    <a:pt x="2687232" y="1604365"/>
                  </a:cubicBezTo>
                  <a:close/>
                  <a:moveTo>
                    <a:pt x="2769096" y="1425786"/>
                  </a:moveTo>
                  <a:cubicBezTo>
                    <a:pt x="2776712" y="1410587"/>
                    <a:pt x="2793846" y="1403938"/>
                    <a:pt x="2810028" y="1408688"/>
                  </a:cubicBezTo>
                  <a:cubicBezTo>
                    <a:pt x="2907123" y="1441934"/>
                    <a:pt x="3008977" y="1421036"/>
                    <a:pt x="3076562" y="1353594"/>
                  </a:cubicBezTo>
                  <a:cubicBezTo>
                    <a:pt x="3144147" y="1286152"/>
                    <a:pt x="3165089" y="1184513"/>
                    <a:pt x="3131773" y="1087625"/>
                  </a:cubicBezTo>
                  <a:cubicBezTo>
                    <a:pt x="3126061" y="1071476"/>
                    <a:pt x="3133677" y="1054378"/>
                    <a:pt x="3148907" y="1046779"/>
                  </a:cubicBezTo>
                  <a:cubicBezTo>
                    <a:pt x="3241242" y="1002134"/>
                    <a:pt x="3298356" y="914744"/>
                    <a:pt x="3298356" y="819755"/>
                  </a:cubicBezTo>
                  <a:cubicBezTo>
                    <a:pt x="3298356" y="724766"/>
                    <a:pt x="3241242" y="638326"/>
                    <a:pt x="3148907" y="592732"/>
                  </a:cubicBezTo>
                  <a:cubicBezTo>
                    <a:pt x="3133677" y="585133"/>
                    <a:pt x="3127013" y="568035"/>
                    <a:pt x="3131773" y="551886"/>
                  </a:cubicBezTo>
                  <a:cubicBezTo>
                    <a:pt x="3165089" y="454998"/>
                    <a:pt x="3144147" y="353359"/>
                    <a:pt x="3076562" y="285917"/>
                  </a:cubicBezTo>
                  <a:cubicBezTo>
                    <a:pt x="3008977" y="218475"/>
                    <a:pt x="2907123" y="197577"/>
                    <a:pt x="2810028" y="230823"/>
                  </a:cubicBezTo>
                  <a:cubicBezTo>
                    <a:pt x="2793846" y="236523"/>
                    <a:pt x="2776712" y="228924"/>
                    <a:pt x="2769096" y="213725"/>
                  </a:cubicBezTo>
                  <a:cubicBezTo>
                    <a:pt x="2724357" y="121586"/>
                    <a:pt x="2636781" y="64593"/>
                    <a:pt x="2541591" y="64593"/>
                  </a:cubicBezTo>
                  <a:cubicBezTo>
                    <a:pt x="2446400" y="64593"/>
                    <a:pt x="2359776" y="121586"/>
                    <a:pt x="2314085" y="213725"/>
                  </a:cubicBezTo>
                  <a:cubicBezTo>
                    <a:pt x="2306470" y="228924"/>
                    <a:pt x="2289335" y="235573"/>
                    <a:pt x="2273153" y="230823"/>
                  </a:cubicBezTo>
                  <a:cubicBezTo>
                    <a:pt x="2176059" y="197577"/>
                    <a:pt x="2074204" y="218475"/>
                    <a:pt x="2006619" y="285917"/>
                  </a:cubicBezTo>
                  <a:cubicBezTo>
                    <a:pt x="1939034" y="353359"/>
                    <a:pt x="1918092" y="454998"/>
                    <a:pt x="1951408" y="551886"/>
                  </a:cubicBezTo>
                  <a:cubicBezTo>
                    <a:pt x="1957120" y="568035"/>
                    <a:pt x="1949505" y="585133"/>
                    <a:pt x="1934274" y="592732"/>
                  </a:cubicBezTo>
                  <a:cubicBezTo>
                    <a:pt x="1849555" y="634527"/>
                    <a:pt x="1794344" y="710518"/>
                    <a:pt x="1785777" y="796958"/>
                  </a:cubicBezTo>
                  <a:cubicBezTo>
                    <a:pt x="1795296" y="806457"/>
                    <a:pt x="1804815" y="816906"/>
                    <a:pt x="1814334" y="826405"/>
                  </a:cubicBezTo>
                  <a:cubicBezTo>
                    <a:pt x="1804815" y="816906"/>
                    <a:pt x="1795296" y="808357"/>
                    <a:pt x="1785777" y="798858"/>
                  </a:cubicBezTo>
                  <a:cubicBezTo>
                    <a:pt x="1785777" y="805507"/>
                    <a:pt x="1784825" y="813106"/>
                    <a:pt x="1784825" y="819755"/>
                  </a:cubicBezTo>
                  <a:cubicBezTo>
                    <a:pt x="1784825" y="826405"/>
                    <a:pt x="1784825" y="833054"/>
                    <a:pt x="1784825" y="838753"/>
                  </a:cubicBezTo>
                  <a:cubicBezTo>
                    <a:pt x="1805767" y="860601"/>
                    <a:pt x="1827661" y="882448"/>
                    <a:pt x="1848603" y="904296"/>
                  </a:cubicBezTo>
                  <a:cubicBezTo>
                    <a:pt x="1827661" y="884348"/>
                    <a:pt x="1806719" y="864400"/>
                    <a:pt x="1785777" y="843503"/>
                  </a:cubicBezTo>
                  <a:cubicBezTo>
                    <a:pt x="1787681" y="860601"/>
                    <a:pt x="1791488" y="877699"/>
                    <a:pt x="1797200" y="894797"/>
                  </a:cubicBezTo>
                  <a:cubicBezTo>
                    <a:pt x="1820045" y="918544"/>
                    <a:pt x="1843843" y="943241"/>
                    <a:pt x="1866689" y="966988"/>
                  </a:cubicBezTo>
                  <a:cubicBezTo>
                    <a:pt x="1844795" y="946091"/>
                    <a:pt x="1821949" y="924243"/>
                    <a:pt x="1800055" y="903346"/>
                  </a:cubicBezTo>
                  <a:cubicBezTo>
                    <a:pt x="1822901" y="963189"/>
                    <a:pt x="1870496" y="1014483"/>
                    <a:pt x="1934274" y="1045829"/>
                  </a:cubicBezTo>
                  <a:cubicBezTo>
                    <a:pt x="1949505" y="1053429"/>
                    <a:pt x="1956168" y="1070527"/>
                    <a:pt x="1951408" y="1086675"/>
                  </a:cubicBezTo>
                  <a:cubicBezTo>
                    <a:pt x="1918092" y="1183564"/>
                    <a:pt x="1939034" y="1285202"/>
                    <a:pt x="2006619" y="1352644"/>
                  </a:cubicBezTo>
                  <a:cubicBezTo>
                    <a:pt x="2074204" y="1420086"/>
                    <a:pt x="2176059" y="1440984"/>
                    <a:pt x="2273153" y="1407738"/>
                  </a:cubicBezTo>
                  <a:cubicBezTo>
                    <a:pt x="2276961" y="1406788"/>
                    <a:pt x="2280768" y="1405838"/>
                    <a:pt x="2283624" y="1405838"/>
                  </a:cubicBezTo>
                  <a:cubicBezTo>
                    <a:pt x="2295999" y="1405838"/>
                    <a:pt x="2307422" y="1412487"/>
                    <a:pt x="2313133" y="1424836"/>
                  </a:cubicBezTo>
                  <a:cubicBezTo>
                    <a:pt x="2357873" y="1516975"/>
                    <a:pt x="2445448" y="1573969"/>
                    <a:pt x="2540639" y="1573969"/>
                  </a:cubicBezTo>
                  <a:cubicBezTo>
                    <a:pt x="2635829" y="1573969"/>
                    <a:pt x="2722453" y="1516975"/>
                    <a:pt x="2768144" y="142483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Poppins"/>
                <a:ea typeface="Poppins"/>
                <a:cs typeface="Poppins"/>
                <a:sym typeface="Poppins"/>
              </a:endParaRPr>
            </a:p>
          </p:txBody>
        </p:sp>
        <p:sp>
          <p:nvSpPr>
            <p:cNvPr id="36" name="Google Shape;36;p29"/>
            <p:cNvSpPr/>
            <p:nvPr/>
          </p:nvSpPr>
          <p:spPr>
            <a:xfrm>
              <a:off x="10578518" y="5960353"/>
              <a:ext cx="334119" cy="117786"/>
            </a:xfrm>
            <a:custGeom>
              <a:avLst/>
              <a:gdLst/>
              <a:ahLst/>
              <a:cxnLst/>
              <a:rect l="l" t="t" r="r" b="b"/>
              <a:pathLst>
                <a:path w="334119" h="117786" extrusionOk="0">
                  <a:moveTo>
                    <a:pt x="100902" y="17098"/>
                  </a:moveTo>
                  <a:cubicBezTo>
                    <a:pt x="112325" y="28497"/>
                    <a:pt x="118036" y="42745"/>
                    <a:pt x="118036" y="58893"/>
                  </a:cubicBezTo>
                  <a:cubicBezTo>
                    <a:pt x="118036" y="75041"/>
                    <a:pt x="112325" y="89290"/>
                    <a:pt x="100902" y="100688"/>
                  </a:cubicBezTo>
                  <a:cubicBezTo>
                    <a:pt x="89479" y="112087"/>
                    <a:pt x="75201" y="117786"/>
                    <a:pt x="59018" y="117786"/>
                  </a:cubicBezTo>
                  <a:cubicBezTo>
                    <a:pt x="42836" y="117786"/>
                    <a:pt x="28557" y="112087"/>
                    <a:pt x="17134" y="100688"/>
                  </a:cubicBezTo>
                  <a:cubicBezTo>
                    <a:pt x="5711" y="89290"/>
                    <a:pt x="0" y="75041"/>
                    <a:pt x="0" y="58893"/>
                  </a:cubicBezTo>
                  <a:cubicBezTo>
                    <a:pt x="0" y="42745"/>
                    <a:pt x="5711" y="28497"/>
                    <a:pt x="17134" y="17098"/>
                  </a:cubicBezTo>
                  <a:cubicBezTo>
                    <a:pt x="28557" y="5699"/>
                    <a:pt x="42836" y="0"/>
                    <a:pt x="59018" y="0"/>
                  </a:cubicBezTo>
                  <a:cubicBezTo>
                    <a:pt x="75201" y="0"/>
                    <a:pt x="89479" y="5699"/>
                    <a:pt x="100902" y="17098"/>
                  </a:cubicBezTo>
                  <a:close/>
                  <a:moveTo>
                    <a:pt x="316985" y="17098"/>
                  </a:moveTo>
                  <a:cubicBezTo>
                    <a:pt x="305562" y="5699"/>
                    <a:pt x="291283" y="0"/>
                    <a:pt x="275101" y="0"/>
                  </a:cubicBezTo>
                  <a:cubicBezTo>
                    <a:pt x="258919" y="0"/>
                    <a:pt x="244640" y="5699"/>
                    <a:pt x="233217" y="17098"/>
                  </a:cubicBezTo>
                  <a:cubicBezTo>
                    <a:pt x="221794" y="28497"/>
                    <a:pt x="216083" y="42745"/>
                    <a:pt x="216083" y="58893"/>
                  </a:cubicBezTo>
                  <a:cubicBezTo>
                    <a:pt x="216083" y="75041"/>
                    <a:pt x="221794" y="89290"/>
                    <a:pt x="233217" y="100688"/>
                  </a:cubicBezTo>
                  <a:cubicBezTo>
                    <a:pt x="244640" y="112087"/>
                    <a:pt x="258919" y="117786"/>
                    <a:pt x="275101" y="117786"/>
                  </a:cubicBezTo>
                  <a:cubicBezTo>
                    <a:pt x="291283" y="117786"/>
                    <a:pt x="305562" y="112087"/>
                    <a:pt x="316985" y="100688"/>
                  </a:cubicBezTo>
                  <a:cubicBezTo>
                    <a:pt x="328408" y="89290"/>
                    <a:pt x="334119" y="75041"/>
                    <a:pt x="334119" y="58893"/>
                  </a:cubicBezTo>
                  <a:cubicBezTo>
                    <a:pt x="334119" y="42745"/>
                    <a:pt x="328408" y="28497"/>
                    <a:pt x="316985" y="17098"/>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Poppins"/>
                <a:ea typeface="Poppins"/>
                <a:cs typeface="Poppins"/>
                <a:sym typeface="Poppins"/>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esearch A">
  <p:cSld name="Research A">
    <p:spTree>
      <p:nvGrpSpPr>
        <p:cNvPr id="1" name="Shape 93"/>
        <p:cNvGrpSpPr/>
        <p:nvPr/>
      </p:nvGrpSpPr>
      <p:grpSpPr>
        <a:xfrm>
          <a:off x="0" y="0"/>
          <a:ext cx="0" cy="0"/>
          <a:chOff x="0" y="0"/>
          <a:chExt cx="0" cy="0"/>
        </a:xfrm>
      </p:grpSpPr>
      <p:sp>
        <p:nvSpPr>
          <p:cNvPr id="94" name="Google Shape;94;p38"/>
          <p:cNvSpPr/>
          <p:nvPr/>
        </p:nvSpPr>
        <p:spPr>
          <a:xfrm>
            <a:off x="14239874" y="571501"/>
            <a:ext cx="9572099" cy="10444158"/>
          </a:xfrm>
          <a:prstGeom prst="roundRect">
            <a:avLst>
              <a:gd name="adj" fmla="val 2851"/>
            </a:avLst>
          </a:prstGeom>
          <a:solidFill>
            <a:schemeClr val="accent1"/>
          </a:solidFill>
          <a:ln>
            <a:noFill/>
          </a:ln>
        </p:spPr>
        <p:txBody>
          <a:bodyPr spcFirstLastPara="1" wrap="square" lIns="180000" tIns="180000" rIns="180000" bIns="180000" anchor="ctr" anchorCtr="0">
            <a:noAutofit/>
          </a:bodyPr>
          <a:lstStyle/>
          <a:p>
            <a:pPr marL="0" marR="0" lvl="0" indent="0" algn="ctr" rtl="0">
              <a:lnSpc>
                <a:spcPct val="90000"/>
              </a:lnSpc>
              <a:spcBef>
                <a:spcPts val="0"/>
              </a:spcBef>
              <a:spcAft>
                <a:spcPts val="0"/>
              </a:spcAft>
              <a:buClr>
                <a:srgbClr val="000000"/>
              </a:buClr>
              <a:buSzPts val="3600"/>
              <a:buFont typeface="Arial"/>
              <a:buNone/>
            </a:pPr>
            <a:endParaRPr sz="3600" b="0" i="0" u="none" strike="noStrike" cap="none">
              <a:solidFill>
                <a:schemeClr val="lt1"/>
              </a:solidFill>
              <a:latin typeface="Poppins"/>
              <a:ea typeface="Poppins"/>
              <a:cs typeface="Poppins"/>
              <a:sym typeface="Poppins"/>
            </a:endParaRPr>
          </a:p>
        </p:txBody>
      </p:sp>
      <p:sp>
        <p:nvSpPr>
          <p:cNvPr id="95" name="Google Shape;95;p38"/>
          <p:cNvSpPr txBox="1">
            <a:spLocks noGrp="1"/>
          </p:cNvSpPr>
          <p:nvPr>
            <p:ph type="body" idx="1"/>
          </p:nvPr>
        </p:nvSpPr>
        <p:spPr>
          <a:xfrm>
            <a:off x="14239874" y="571500"/>
            <a:ext cx="9572623" cy="10444159"/>
          </a:xfrm>
          <a:prstGeom prst="rect">
            <a:avLst/>
          </a:prstGeom>
          <a:noFill/>
          <a:ln>
            <a:noFill/>
          </a:ln>
        </p:spPr>
        <p:txBody>
          <a:bodyPr spcFirstLastPara="1" wrap="square" lIns="540000" tIns="540000" rIns="540000" bIns="540000" anchor="t" anchorCtr="0">
            <a:noAutofit/>
          </a:bodyPr>
          <a:lstStyle>
            <a:lvl1pPr marL="457200" lvl="0" indent="-228600" algn="l">
              <a:lnSpc>
                <a:spcPct val="82000"/>
              </a:lnSpc>
              <a:spcBef>
                <a:spcPts val="0"/>
              </a:spcBef>
              <a:spcAft>
                <a:spcPts val="0"/>
              </a:spcAft>
              <a:buClr>
                <a:schemeClr val="lt1"/>
              </a:buClr>
              <a:buSzPts val="6700"/>
              <a:buNone/>
              <a:defRPr>
                <a:solidFill>
                  <a:schemeClr val="lt1"/>
                </a:solidFill>
              </a:defRPr>
            </a:lvl1pPr>
            <a:lvl2pPr marL="914400" lvl="1" indent="-228600" algn="l">
              <a:lnSpc>
                <a:spcPct val="95000"/>
              </a:lnSpc>
              <a:spcBef>
                <a:spcPts val="2000"/>
              </a:spcBef>
              <a:spcAft>
                <a:spcPts val="0"/>
              </a:spcAft>
              <a:buClr>
                <a:schemeClr val="lt1"/>
              </a:buClr>
              <a:buSzPts val="5400"/>
              <a:buNone/>
              <a:defRPr>
                <a:solidFill>
                  <a:schemeClr val="lt1"/>
                </a:solidFill>
              </a:defRPr>
            </a:lvl2pPr>
            <a:lvl3pPr marL="1371600" lvl="2" indent="-228600" algn="l">
              <a:lnSpc>
                <a:spcPct val="95000"/>
              </a:lnSpc>
              <a:spcBef>
                <a:spcPts val="0"/>
              </a:spcBef>
              <a:spcAft>
                <a:spcPts val="0"/>
              </a:spcAft>
              <a:buClr>
                <a:schemeClr val="lt1"/>
              </a:buClr>
              <a:buSzPts val="5400"/>
              <a:buNone/>
              <a:defRPr>
                <a:solidFill>
                  <a:schemeClr val="lt1"/>
                </a:solidFill>
              </a:defRPr>
            </a:lvl3pPr>
            <a:lvl4pPr marL="1828800" lvl="3" indent="-228600" algn="l">
              <a:lnSpc>
                <a:spcPct val="90000"/>
              </a:lnSpc>
              <a:spcBef>
                <a:spcPts val="0"/>
              </a:spcBef>
              <a:spcAft>
                <a:spcPts val="0"/>
              </a:spcAft>
              <a:buClr>
                <a:schemeClr val="lt1"/>
              </a:buClr>
              <a:buSzPts val="4700"/>
              <a:buNone/>
              <a:defRPr>
                <a:solidFill>
                  <a:schemeClr val="lt1"/>
                </a:solidFill>
              </a:defRPr>
            </a:lvl4pPr>
            <a:lvl5pPr marL="2286000" lvl="4" indent="-228600" algn="l">
              <a:lnSpc>
                <a:spcPct val="90000"/>
              </a:lnSpc>
              <a:spcBef>
                <a:spcPts val="0"/>
              </a:spcBef>
              <a:spcAft>
                <a:spcPts val="0"/>
              </a:spcAft>
              <a:buClr>
                <a:schemeClr val="lt1"/>
              </a:buClr>
              <a:buSzPts val="4700"/>
              <a:buNone/>
              <a:defRPr>
                <a:solidFill>
                  <a:schemeClr val="lt1"/>
                </a:solidFill>
              </a:defRPr>
            </a:lvl5pPr>
            <a:lvl6pPr marL="2743200" lvl="5" indent="-228600" algn="l">
              <a:lnSpc>
                <a:spcPct val="90000"/>
              </a:lnSpc>
              <a:spcBef>
                <a:spcPts val="0"/>
              </a:spcBef>
              <a:spcAft>
                <a:spcPts val="0"/>
              </a:spcAft>
              <a:buClr>
                <a:schemeClr val="lt1"/>
              </a:buClr>
              <a:buSzPts val="3600"/>
              <a:buNone/>
              <a:defRPr>
                <a:solidFill>
                  <a:schemeClr val="lt1"/>
                </a:solidFill>
              </a:defRPr>
            </a:lvl6pPr>
            <a:lvl7pPr marL="3200400" lvl="6" indent="-228600" algn="l">
              <a:lnSpc>
                <a:spcPct val="90000"/>
              </a:lnSpc>
              <a:spcBef>
                <a:spcPts val="0"/>
              </a:spcBef>
              <a:spcAft>
                <a:spcPts val="0"/>
              </a:spcAft>
              <a:buClr>
                <a:schemeClr val="lt1"/>
              </a:buClr>
              <a:buSzPts val="3600"/>
              <a:buNone/>
              <a:defRPr>
                <a:solidFill>
                  <a:schemeClr val="lt1"/>
                </a:solidFill>
              </a:defRPr>
            </a:lvl7pPr>
            <a:lvl8pPr marL="3657600" lvl="7" indent="-228600" algn="l">
              <a:lnSpc>
                <a:spcPct val="92000"/>
              </a:lnSpc>
              <a:spcBef>
                <a:spcPts val="0"/>
              </a:spcBef>
              <a:spcAft>
                <a:spcPts val="0"/>
              </a:spcAft>
              <a:buClr>
                <a:schemeClr val="lt1"/>
              </a:buClr>
              <a:buSzPts val="2400"/>
              <a:buNone/>
              <a:defRPr>
                <a:solidFill>
                  <a:schemeClr val="lt1"/>
                </a:solidFill>
              </a:defRPr>
            </a:lvl8pPr>
            <a:lvl9pPr marL="4114800" lvl="8" indent="-228600" algn="l">
              <a:lnSpc>
                <a:spcPct val="92000"/>
              </a:lnSpc>
              <a:spcBef>
                <a:spcPts val="0"/>
              </a:spcBef>
              <a:spcAft>
                <a:spcPts val="0"/>
              </a:spcAft>
              <a:buClr>
                <a:schemeClr val="lt1"/>
              </a:buClr>
              <a:buSzPts val="2400"/>
              <a:buNone/>
              <a:defRPr>
                <a:solidFill>
                  <a:schemeClr val="lt1"/>
                </a:solidFill>
              </a:defRPr>
            </a:lvl9pPr>
          </a:lstStyle>
          <a:p>
            <a:endParaRPr/>
          </a:p>
        </p:txBody>
      </p:sp>
      <p:sp>
        <p:nvSpPr>
          <p:cNvPr id="96" name="Google Shape;96;p38"/>
          <p:cNvSpPr txBox="1">
            <a:spLocks noGrp="1"/>
          </p:cNvSpPr>
          <p:nvPr>
            <p:ph type="title"/>
          </p:nvPr>
        </p:nvSpPr>
        <p:spPr>
          <a:xfrm>
            <a:off x="571500" y="762572"/>
            <a:ext cx="13476288" cy="1927451"/>
          </a:xfrm>
          <a:prstGeom prst="rect">
            <a:avLst/>
          </a:prstGeom>
          <a:noFill/>
          <a:ln>
            <a:noFill/>
          </a:ln>
        </p:spPr>
        <p:txBody>
          <a:bodyPr spcFirstLastPara="1" wrap="square" lIns="0" tIns="0" rIns="0" bIns="0" anchor="t" anchorCtr="0">
            <a:spAutoFit/>
          </a:bodyPr>
          <a:lstStyle>
            <a:lvl1pPr lvl="0" algn="l">
              <a:lnSpc>
                <a:spcPct val="68000"/>
              </a:lnSpc>
              <a:spcBef>
                <a:spcPts val="0"/>
              </a:spcBef>
              <a:spcAft>
                <a:spcPts val="0"/>
              </a:spcAft>
              <a:buClr>
                <a:schemeClr val="accent1"/>
              </a:buClr>
              <a:buSzPts val="16700"/>
              <a:buFont typeface="Staatliches"/>
              <a:buNone/>
              <a:defRPr sz="16700">
                <a:solidFill>
                  <a:schemeClr val="accent1"/>
                </a:solidFill>
                <a:latin typeface="Staatliches"/>
                <a:ea typeface="Staatliches"/>
                <a:cs typeface="Staatliches"/>
                <a:sym typeface="Staatliche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38"/>
          <p:cNvSpPr txBox="1">
            <a:spLocks noGrp="1"/>
          </p:cNvSpPr>
          <p:nvPr>
            <p:ph type="dt" idx="10"/>
          </p:nvPr>
        </p:nvSpPr>
        <p:spPr>
          <a:xfrm>
            <a:off x="8381999" y="12923788"/>
            <a:ext cx="3713163" cy="307777"/>
          </a:xfrm>
          <a:prstGeom prst="rect">
            <a:avLst/>
          </a:prstGeom>
          <a:noFill/>
          <a:ln>
            <a:noFill/>
          </a:ln>
        </p:spPr>
        <p:txBody>
          <a:bodyPr spcFirstLastPara="1" wrap="square" lIns="0" tIns="0" rIns="0" bIns="0" anchor="b"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38"/>
          <p:cNvSpPr txBox="1">
            <a:spLocks noGrp="1"/>
          </p:cNvSpPr>
          <p:nvPr>
            <p:ph type="ftr" idx="11"/>
          </p:nvPr>
        </p:nvSpPr>
        <p:spPr>
          <a:xfrm>
            <a:off x="1143901" y="12923788"/>
            <a:ext cx="7046012" cy="307777"/>
          </a:xfrm>
          <a:prstGeom prst="rect">
            <a:avLst/>
          </a:prstGeom>
          <a:noFill/>
          <a:ln>
            <a:noFill/>
          </a:ln>
        </p:spPr>
        <p:txBody>
          <a:bodyPr spcFirstLastPara="1" wrap="square" lIns="0" tIns="0" rIns="0" bIns="0" anchor="b"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38"/>
          <p:cNvSpPr txBox="1">
            <a:spLocks noGrp="1"/>
          </p:cNvSpPr>
          <p:nvPr>
            <p:ph type="sldNum" idx="12"/>
          </p:nvPr>
        </p:nvSpPr>
        <p:spPr>
          <a:xfrm>
            <a:off x="571500" y="12923788"/>
            <a:ext cx="572400" cy="307777"/>
          </a:xfrm>
          <a:prstGeom prst="rect">
            <a:avLst/>
          </a:prstGeom>
          <a:noFill/>
          <a:ln>
            <a:noFill/>
          </a:ln>
        </p:spPr>
        <p:txBody>
          <a:bodyPr spcFirstLastPara="1" wrap="square" lIns="0" tIns="0" rIns="0" bIns="0" anchor="b" anchorCtr="0">
            <a:spAutoFit/>
          </a:bodyPr>
          <a:lstStyle>
            <a:lvl1pPr marL="0" marR="0" lvl="0"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1pPr>
            <a:lvl2pPr marL="0" marR="0" lvl="1"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2pPr>
            <a:lvl3pPr marL="0" marR="0" lvl="2"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3pPr>
            <a:lvl4pPr marL="0" marR="0" lvl="3"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4pPr>
            <a:lvl5pPr marL="0" marR="0" lvl="4"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5pPr>
            <a:lvl6pPr marL="0" marR="0" lvl="5"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6pPr>
            <a:lvl7pPr marL="0" marR="0" lvl="6"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7pPr>
            <a:lvl8pPr marL="0" marR="0" lvl="7"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8pPr>
            <a:lvl9pPr marL="0" marR="0" lvl="8"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9pPr>
          </a:lstStyle>
          <a:p>
            <a:pPr marL="0" lvl="0" indent="0" algn="l" rtl="0">
              <a:spcBef>
                <a:spcPts val="0"/>
              </a:spcBef>
              <a:spcAft>
                <a:spcPts val="0"/>
              </a:spcAft>
              <a:buNone/>
            </a:pPr>
            <a:fld id="{00000000-1234-1234-1234-123412341234}" type="slidenum">
              <a:rPr lang="en-GB"/>
              <a:t>‹#›</a:t>
            </a:fld>
            <a:endParaRPr/>
          </a:p>
        </p:txBody>
      </p:sp>
      <p:cxnSp>
        <p:nvCxnSpPr>
          <p:cNvPr id="100" name="Google Shape;100;p38"/>
          <p:cNvCxnSpPr/>
          <p:nvPr/>
        </p:nvCxnSpPr>
        <p:spPr>
          <a:xfrm>
            <a:off x="571500" y="12294793"/>
            <a:ext cx="23241600" cy="0"/>
          </a:xfrm>
          <a:prstGeom prst="straightConnector1">
            <a:avLst/>
          </a:prstGeom>
          <a:noFill/>
          <a:ln w="25400" cap="flat" cmpd="sng">
            <a:solidFill>
              <a:schemeClr val="accent1"/>
            </a:solidFill>
            <a:prstDash val="solid"/>
            <a:miter lim="800000"/>
            <a:headEnd type="none" w="sm" len="sm"/>
            <a:tailEnd type="none" w="sm" len="sm"/>
          </a:ln>
        </p:spPr>
      </p:cxnSp>
      <p:sp>
        <p:nvSpPr>
          <p:cNvPr id="101" name="Google Shape;101;p38"/>
          <p:cNvSpPr/>
          <p:nvPr/>
        </p:nvSpPr>
        <p:spPr>
          <a:xfrm>
            <a:off x="20547300" y="12597671"/>
            <a:ext cx="3264674" cy="549457"/>
          </a:xfrm>
          <a:custGeom>
            <a:avLst/>
            <a:gdLst/>
            <a:ahLst/>
            <a:cxnLst/>
            <a:rect l="l" t="t" r="r" b="b"/>
            <a:pathLst>
              <a:path w="3264674" h="549457" extrusionOk="0">
                <a:moveTo>
                  <a:pt x="44693" y="5258"/>
                </a:moveTo>
                <a:lnTo>
                  <a:pt x="44693" y="258692"/>
                </a:lnTo>
                <a:cubicBezTo>
                  <a:pt x="44693" y="259744"/>
                  <a:pt x="44693" y="260795"/>
                  <a:pt x="43641" y="260795"/>
                </a:cubicBezTo>
                <a:lnTo>
                  <a:pt x="1577" y="260795"/>
                </a:lnTo>
                <a:cubicBezTo>
                  <a:pt x="526" y="260795"/>
                  <a:pt x="0" y="260270"/>
                  <a:pt x="0" y="258692"/>
                </a:cubicBezTo>
                <a:lnTo>
                  <a:pt x="0" y="5258"/>
                </a:lnTo>
                <a:cubicBezTo>
                  <a:pt x="0" y="4206"/>
                  <a:pt x="1052" y="3681"/>
                  <a:pt x="1577" y="3681"/>
                </a:cubicBezTo>
                <a:lnTo>
                  <a:pt x="42590" y="3681"/>
                </a:lnTo>
                <a:cubicBezTo>
                  <a:pt x="43641" y="3681"/>
                  <a:pt x="44167" y="3681"/>
                  <a:pt x="44167" y="5258"/>
                </a:cubicBezTo>
                <a:close/>
                <a:moveTo>
                  <a:pt x="223990" y="3681"/>
                </a:moveTo>
                <a:lnTo>
                  <a:pt x="178771" y="3681"/>
                </a:lnTo>
                <a:cubicBezTo>
                  <a:pt x="177719" y="3681"/>
                  <a:pt x="177194" y="3681"/>
                  <a:pt x="176142" y="5258"/>
                </a:cubicBezTo>
                <a:lnTo>
                  <a:pt x="142491" y="54157"/>
                </a:lnTo>
                <a:lnTo>
                  <a:pt x="108840" y="5258"/>
                </a:lnTo>
                <a:cubicBezTo>
                  <a:pt x="108314" y="4206"/>
                  <a:pt x="107263" y="3681"/>
                  <a:pt x="106211" y="3681"/>
                </a:cubicBezTo>
                <a:lnTo>
                  <a:pt x="61518" y="3681"/>
                </a:lnTo>
                <a:cubicBezTo>
                  <a:pt x="60467" y="3681"/>
                  <a:pt x="59941" y="3681"/>
                  <a:pt x="59941" y="5258"/>
                </a:cubicBezTo>
                <a:lnTo>
                  <a:pt x="59941" y="258692"/>
                </a:lnTo>
                <a:cubicBezTo>
                  <a:pt x="59415" y="259744"/>
                  <a:pt x="59941" y="260795"/>
                  <a:pt x="60467" y="260795"/>
                </a:cubicBezTo>
                <a:lnTo>
                  <a:pt x="102005" y="260795"/>
                </a:lnTo>
                <a:cubicBezTo>
                  <a:pt x="103056" y="260795"/>
                  <a:pt x="103582" y="260270"/>
                  <a:pt x="103582" y="258692"/>
                </a:cubicBezTo>
                <a:lnTo>
                  <a:pt x="103582" y="70457"/>
                </a:lnTo>
                <a:cubicBezTo>
                  <a:pt x="103582" y="70457"/>
                  <a:pt x="142491" y="126717"/>
                  <a:pt x="142491" y="126717"/>
                </a:cubicBezTo>
                <a:lnTo>
                  <a:pt x="181400" y="70457"/>
                </a:lnTo>
                <a:lnTo>
                  <a:pt x="181400" y="258692"/>
                </a:lnTo>
                <a:cubicBezTo>
                  <a:pt x="181400" y="259744"/>
                  <a:pt x="182452" y="260795"/>
                  <a:pt x="182977" y="260795"/>
                </a:cubicBezTo>
                <a:lnTo>
                  <a:pt x="224515" y="260795"/>
                </a:lnTo>
                <a:cubicBezTo>
                  <a:pt x="225567" y="260795"/>
                  <a:pt x="226093" y="260270"/>
                  <a:pt x="226093" y="258692"/>
                </a:cubicBezTo>
                <a:lnTo>
                  <a:pt x="226093" y="5258"/>
                </a:lnTo>
                <a:cubicBezTo>
                  <a:pt x="225567" y="4206"/>
                  <a:pt x="225041" y="3681"/>
                  <a:pt x="223990" y="3681"/>
                </a:cubicBezTo>
                <a:close/>
                <a:moveTo>
                  <a:pt x="411699" y="3681"/>
                </a:moveTo>
                <a:lnTo>
                  <a:pt x="366481" y="3681"/>
                </a:lnTo>
                <a:cubicBezTo>
                  <a:pt x="365429" y="3681"/>
                  <a:pt x="364377" y="3681"/>
                  <a:pt x="363852" y="5258"/>
                </a:cubicBezTo>
                <a:lnTo>
                  <a:pt x="330201" y="54157"/>
                </a:lnTo>
                <a:lnTo>
                  <a:pt x="296550" y="5258"/>
                </a:lnTo>
                <a:cubicBezTo>
                  <a:pt x="296024" y="4206"/>
                  <a:pt x="294972" y="3681"/>
                  <a:pt x="293921" y="3681"/>
                </a:cubicBezTo>
                <a:lnTo>
                  <a:pt x="249228" y="3681"/>
                </a:lnTo>
                <a:cubicBezTo>
                  <a:pt x="248176" y="3681"/>
                  <a:pt x="247650" y="3681"/>
                  <a:pt x="247650" y="5258"/>
                </a:cubicBezTo>
                <a:lnTo>
                  <a:pt x="247650" y="258692"/>
                </a:lnTo>
                <a:cubicBezTo>
                  <a:pt x="247125" y="259744"/>
                  <a:pt x="247650" y="260795"/>
                  <a:pt x="248176" y="260795"/>
                </a:cubicBezTo>
                <a:lnTo>
                  <a:pt x="289714" y="260795"/>
                </a:lnTo>
                <a:cubicBezTo>
                  <a:pt x="290766" y="260795"/>
                  <a:pt x="291292" y="260270"/>
                  <a:pt x="291292" y="258692"/>
                </a:cubicBezTo>
                <a:lnTo>
                  <a:pt x="291292" y="70457"/>
                </a:lnTo>
                <a:cubicBezTo>
                  <a:pt x="291292" y="70457"/>
                  <a:pt x="330201" y="126717"/>
                  <a:pt x="330201" y="126717"/>
                </a:cubicBezTo>
                <a:lnTo>
                  <a:pt x="369110" y="70457"/>
                </a:lnTo>
                <a:lnTo>
                  <a:pt x="369110" y="258692"/>
                </a:lnTo>
                <a:cubicBezTo>
                  <a:pt x="369110" y="259744"/>
                  <a:pt x="370161" y="260795"/>
                  <a:pt x="370687" y="260795"/>
                </a:cubicBezTo>
                <a:lnTo>
                  <a:pt x="412225" y="260795"/>
                </a:lnTo>
                <a:cubicBezTo>
                  <a:pt x="413277" y="260795"/>
                  <a:pt x="413802" y="260270"/>
                  <a:pt x="413802" y="258692"/>
                </a:cubicBezTo>
                <a:lnTo>
                  <a:pt x="413802" y="5258"/>
                </a:lnTo>
                <a:cubicBezTo>
                  <a:pt x="413277" y="4206"/>
                  <a:pt x="412751" y="3681"/>
                  <a:pt x="411699" y="3681"/>
                </a:cubicBezTo>
                <a:close/>
                <a:moveTo>
                  <a:pt x="553664" y="150378"/>
                </a:moveTo>
                <a:cubicBezTo>
                  <a:pt x="554716" y="150378"/>
                  <a:pt x="555242" y="150378"/>
                  <a:pt x="555242" y="148801"/>
                </a:cubicBezTo>
                <a:lnTo>
                  <a:pt x="555242" y="107263"/>
                </a:lnTo>
                <a:cubicBezTo>
                  <a:pt x="555242" y="106211"/>
                  <a:pt x="554190" y="105685"/>
                  <a:pt x="553664" y="105685"/>
                </a:cubicBezTo>
                <a:lnTo>
                  <a:pt x="477950" y="105685"/>
                </a:lnTo>
                <a:lnTo>
                  <a:pt x="477950" y="48373"/>
                </a:lnTo>
                <a:lnTo>
                  <a:pt x="553664" y="48373"/>
                </a:lnTo>
                <a:cubicBezTo>
                  <a:pt x="554716" y="48373"/>
                  <a:pt x="555242" y="48373"/>
                  <a:pt x="555242" y="46796"/>
                </a:cubicBezTo>
                <a:lnTo>
                  <a:pt x="555242" y="5784"/>
                </a:lnTo>
                <a:cubicBezTo>
                  <a:pt x="555242" y="4732"/>
                  <a:pt x="555242" y="4206"/>
                  <a:pt x="553664" y="4206"/>
                </a:cubicBezTo>
                <a:lnTo>
                  <a:pt x="435360" y="4206"/>
                </a:lnTo>
                <a:cubicBezTo>
                  <a:pt x="434308" y="4206"/>
                  <a:pt x="433783" y="4206"/>
                  <a:pt x="433783" y="5784"/>
                </a:cubicBezTo>
                <a:lnTo>
                  <a:pt x="433783" y="259218"/>
                </a:lnTo>
                <a:cubicBezTo>
                  <a:pt x="433783" y="260270"/>
                  <a:pt x="433783" y="261321"/>
                  <a:pt x="434834" y="261321"/>
                </a:cubicBezTo>
                <a:lnTo>
                  <a:pt x="553664" y="261321"/>
                </a:lnTo>
                <a:cubicBezTo>
                  <a:pt x="554716" y="261321"/>
                  <a:pt x="555242" y="261321"/>
                  <a:pt x="555242" y="259744"/>
                </a:cubicBezTo>
                <a:lnTo>
                  <a:pt x="555242" y="217680"/>
                </a:lnTo>
                <a:cubicBezTo>
                  <a:pt x="555242" y="216628"/>
                  <a:pt x="555242" y="216103"/>
                  <a:pt x="553664" y="216103"/>
                </a:cubicBezTo>
                <a:lnTo>
                  <a:pt x="477950" y="216103"/>
                </a:lnTo>
                <a:lnTo>
                  <a:pt x="477950" y="151430"/>
                </a:lnTo>
                <a:lnTo>
                  <a:pt x="553664" y="151430"/>
                </a:lnTo>
                <a:close/>
                <a:moveTo>
                  <a:pt x="639369" y="149852"/>
                </a:moveTo>
                <a:lnTo>
                  <a:pt x="615183" y="149852"/>
                </a:lnTo>
                <a:lnTo>
                  <a:pt x="615183" y="258166"/>
                </a:lnTo>
                <a:cubicBezTo>
                  <a:pt x="615183" y="259218"/>
                  <a:pt x="614131" y="260270"/>
                  <a:pt x="613605" y="260270"/>
                </a:cubicBezTo>
                <a:lnTo>
                  <a:pt x="572067" y="260270"/>
                </a:lnTo>
                <a:cubicBezTo>
                  <a:pt x="571016" y="260270"/>
                  <a:pt x="570490" y="259744"/>
                  <a:pt x="570490" y="258166"/>
                </a:cubicBezTo>
                <a:lnTo>
                  <a:pt x="570490" y="5258"/>
                </a:lnTo>
                <a:cubicBezTo>
                  <a:pt x="571016" y="4206"/>
                  <a:pt x="571541" y="3681"/>
                  <a:pt x="572593" y="3681"/>
                </a:cubicBezTo>
                <a:lnTo>
                  <a:pt x="646730" y="3681"/>
                </a:lnTo>
                <a:cubicBezTo>
                  <a:pt x="659875" y="3681"/>
                  <a:pt x="671969" y="6835"/>
                  <a:pt x="683536" y="13671"/>
                </a:cubicBezTo>
                <a:cubicBezTo>
                  <a:pt x="694578" y="19980"/>
                  <a:pt x="703517" y="28919"/>
                  <a:pt x="710352" y="39961"/>
                </a:cubicBezTo>
                <a:cubicBezTo>
                  <a:pt x="717187" y="51002"/>
                  <a:pt x="720342" y="63096"/>
                  <a:pt x="720342" y="76766"/>
                </a:cubicBezTo>
                <a:cubicBezTo>
                  <a:pt x="720342" y="90437"/>
                  <a:pt x="718765" y="94118"/>
                  <a:pt x="716136" y="101479"/>
                </a:cubicBezTo>
                <a:cubicBezTo>
                  <a:pt x="713507" y="108840"/>
                  <a:pt x="710352" y="114624"/>
                  <a:pt x="706671" y="119882"/>
                </a:cubicBezTo>
                <a:cubicBezTo>
                  <a:pt x="702991" y="125140"/>
                  <a:pt x="699836" y="128820"/>
                  <a:pt x="696681" y="130923"/>
                </a:cubicBezTo>
                <a:cubicBezTo>
                  <a:pt x="709826" y="145646"/>
                  <a:pt x="716661" y="162997"/>
                  <a:pt x="716661" y="182977"/>
                </a:cubicBezTo>
                <a:lnTo>
                  <a:pt x="716661" y="258692"/>
                </a:lnTo>
                <a:cubicBezTo>
                  <a:pt x="716661" y="259744"/>
                  <a:pt x="716661" y="260795"/>
                  <a:pt x="715084" y="260795"/>
                </a:cubicBezTo>
                <a:lnTo>
                  <a:pt x="673546" y="260795"/>
                </a:lnTo>
                <a:cubicBezTo>
                  <a:pt x="672495" y="260795"/>
                  <a:pt x="671969" y="260795"/>
                  <a:pt x="671969" y="259744"/>
                </a:cubicBezTo>
                <a:lnTo>
                  <a:pt x="671969" y="183503"/>
                </a:lnTo>
                <a:cubicBezTo>
                  <a:pt x="671969" y="174565"/>
                  <a:pt x="668814" y="167203"/>
                  <a:pt x="662504" y="160368"/>
                </a:cubicBezTo>
                <a:cubicBezTo>
                  <a:pt x="656195" y="154059"/>
                  <a:pt x="648834" y="150378"/>
                  <a:pt x="639369" y="150378"/>
                </a:cubicBezTo>
                <a:close/>
                <a:moveTo>
                  <a:pt x="615183" y="105685"/>
                </a:moveTo>
                <a:lnTo>
                  <a:pt x="646730" y="105685"/>
                </a:lnTo>
                <a:cubicBezTo>
                  <a:pt x="654092" y="105685"/>
                  <a:pt x="660927" y="103056"/>
                  <a:pt x="667237" y="97272"/>
                </a:cubicBezTo>
                <a:cubicBezTo>
                  <a:pt x="673020" y="91489"/>
                  <a:pt x="676175" y="84653"/>
                  <a:pt x="676175" y="76766"/>
                </a:cubicBezTo>
                <a:cubicBezTo>
                  <a:pt x="676175" y="68879"/>
                  <a:pt x="673546" y="62044"/>
                  <a:pt x="667762" y="56260"/>
                </a:cubicBezTo>
                <a:cubicBezTo>
                  <a:pt x="661979" y="50477"/>
                  <a:pt x="655143" y="47848"/>
                  <a:pt x="647256" y="47848"/>
                </a:cubicBezTo>
                <a:lnTo>
                  <a:pt x="615708" y="47848"/>
                </a:lnTo>
                <a:lnTo>
                  <a:pt x="615708" y="105685"/>
                </a:lnTo>
                <a:close/>
                <a:moveTo>
                  <a:pt x="768190" y="253960"/>
                </a:moveTo>
                <a:cubicBezTo>
                  <a:pt x="779231" y="260795"/>
                  <a:pt x="791325" y="263950"/>
                  <a:pt x="804470" y="263950"/>
                </a:cubicBezTo>
                <a:cubicBezTo>
                  <a:pt x="817615" y="263950"/>
                  <a:pt x="829708" y="260795"/>
                  <a:pt x="840750" y="253960"/>
                </a:cubicBezTo>
                <a:cubicBezTo>
                  <a:pt x="851791" y="247650"/>
                  <a:pt x="860204" y="238712"/>
                  <a:pt x="867039" y="227670"/>
                </a:cubicBezTo>
                <a:cubicBezTo>
                  <a:pt x="873349" y="216628"/>
                  <a:pt x="877030" y="204009"/>
                  <a:pt x="877030" y="189813"/>
                </a:cubicBezTo>
                <a:cubicBezTo>
                  <a:pt x="877030" y="175616"/>
                  <a:pt x="873349" y="162997"/>
                  <a:pt x="866514" y="153007"/>
                </a:cubicBezTo>
                <a:cubicBezTo>
                  <a:pt x="859152" y="143017"/>
                  <a:pt x="849688" y="134604"/>
                  <a:pt x="837595" y="127769"/>
                </a:cubicBezTo>
                <a:cubicBezTo>
                  <a:pt x="837069" y="127769"/>
                  <a:pt x="834966" y="126191"/>
                  <a:pt x="831285" y="124614"/>
                </a:cubicBezTo>
                <a:cubicBezTo>
                  <a:pt x="828130" y="123037"/>
                  <a:pt x="824450" y="120933"/>
                  <a:pt x="820244" y="118304"/>
                </a:cubicBezTo>
                <a:cubicBezTo>
                  <a:pt x="816037" y="116201"/>
                  <a:pt x="812357" y="114098"/>
                  <a:pt x="808676" y="111995"/>
                </a:cubicBezTo>
                <a:cubicBezTo>
                  <a:pt x="804995" y="109892"/>
                  <a:pt x="802892" y="108840"/>
                  <a:pt x="801315" y="108314"/>
                </a:cubicBezTo>
                <a:cubicBezTo>
                  <a:pt x="792376" y="103582"/>
                  <a:pt x="786067" y="98324"/>
                  <a:pt x="782386" y="93066"/>
                </a:cubicBezTo>
                <a:cubicBezTo>
                  <a:pt x="778706" y="87808"/>
                  <a:pt x="777128" y="80973"/>
                  <a:pt x="777128" y="72560"/>
                </a:cubicBezTo>
                <a:cubicBezTo>
                  <a:pt x="777128" y="64147"/>
                  <a:pt x="779757" y="57838"/>
                  <a:pt x="785015" y="52054"/>
                </a:cubicBezTo>
                <a:cubicBezTo>
                  <a:pt x="790273" y="46270"/>
                  <a:pt x="797108" y="43641"/>
                  <a:pt x="804470" y="43641"/>
                </a:cubicBezTo>
                <a:cubicBezTo>
                  <a:pt x="811831" y="43641"/>
                  <a:pt x="818140" y="46270"/>
                  <a:pt x="823398" y="51528"/>
                </a:cubicBezTo>
                <a:cubicBezTo>
                  <a:pt x="828656" y="56786"/>
                  <a:pt x="831285" y="64147"/>
                  <a:pt x="831285" y="72560"/>
                </a:cubicBezTo>
                <a:lnTo>
                  <a:pt x="831285" y="102530"/>
                </a:lnTo>
                <a:cubicBezTo>
                  <a:pt x="831285" y="103582"/>
                  <a:pt x="832337" y="104108"/>
                  <a:pt x="833388" y="104108"/>
                </a:cubicBezTo>
                <a:lnTo>
                  <a:pt x="874401" y="104108"/>
                </a:lnTo>
                <a:cubicBezTo>
                  <a:pt x="875452" y="104108"/>
                  <a:pt x="875978" y="104108"/>
                  <a:pt x="875978" y="102530"/>
                </a:cubicBezTo>
                <a:lnTo>
                  <a:pt x="875978" y="72560"/>
                </a:lnTo>
                <a:cubicBezTo>
                  <a:pt x="875978" y="58889"/>
                  <a:pt x="872823" y="46796"/>
                  <a:pt x="865988" y="35754"/>
                </a:cubicBezTo>
                <a:cubicBezTo>
                  <a:pt x="859678" y="24712"/>
                  <a:pt x="850740" y="16300"/>
                  <a:pt x="839698" y="9464"/>
                </a:cubicBezTo>
                <a:cubicBezTo>
                  <a:pt x="829708" y="3155"/>
                  <a:pt x="817615" y="0"/>
                  <a:pt x="804470" y="0"/>
                </a:cubicBezTo>
                <a:cubicBezTo>
                  <a:pt x="791325" y="0"/>
                  <a:pt x="779757" y="3155"/>
                  <a:pt x="768715" y="9464"/>
                </a:cubicBezTo>
                <a:cubicBezTo>
                  <a:pt x="757674" y="15774"/>
                  <a:pt x="749261" y="24712"/>
                  <a:pt x="742426" y="35228"/>
                </a:cubicBezTo>
                <a:cubicBezTo>
                  <a:pt x="735590" y="46270"/>
                  <a:pt x="732435" y="58363"/>
                  <a:pt x="732435" y="72034"/>
                </a:cubicBezTo>
                <a:cubicBezTo>
                  <a:pt x="732435" y="85705"/>
                  <a:pt x="735590" y="100427"/>
                  <a:pt x="742426" y="112521"/>
                </a:cubicBezTo>
                <a:cubicBezTo>
                  <a:pt x="748735" y="124614"/>
                  <a:pt x="758725" y="134078"/>
                  <a:pt x="772396" y="141965"/>
                </a:cubicBezTo>
                <a:cubicBezTo>
                  <a:pt x="779757" y="146172"/>
                  <a:pt x="787644" y="150378"/>
                  <a:pt x="796057" y="155110"/>
                </a:cubicBezTo>
                <a:cubicBezTo>
                  <a:pt x="804470" y="159842"/>
                  <a:pt x="810779" y="162997"/>
                  <a:pt x="814460" y="165626"/>
                </a:cubicBezTo>
                <a:cubicBezTo>
                  <a:pt x="826027" y="172461"/>
                  <a:pt x="832337" y="180348"/>
                  <a:pt x="832337" y="189287"/>
                </a:cubicBezTo>
                <a:cubicBezTo>
                  <a:pt x="832337" y="198226"/>
                  <a:pt x="829708" y="204009"/>
                  <a:pt x="824450" y="209793"/>
                </a:cubicBezTo>
                <a:cubicBezTo>
                  <a:pt x="819192" y="215577"/>
                  <a:pt x="812357" y="218732"/>
                  <a:pt x="804995" y="218732"/>
                </a:cubicBezTo>
                <a:cubicBezTo>
                  <a:pt x="797634" y="218732"/>
                  <a:pt x="790799" y="216103"/>
                  <a:pt x="785541" y="210319"/>
                </a:cubicBezTo>
                <a:cubicBezTo>
                  <a:pt x="780283" y="204535"/>
                  <a:pt x="777654" y="197700"/>
                  <a:pt x="777654" y="189287"/>
                </a:cubicBezTo>
                <a:lnTo>
                  <a:pt x="777654" y="172461"/>
                </a:lnTo>
                <a:cubicBezTo>
                  <a:pt x="777654" y="171410"/>
                  <a:pt x="777654" y="170884"/>
                  <a:pt x="776077" y="170884"/>
                </a:cubicBezTo>
                <a:lnTo>
                  <a:pt x="735064" y="170884"/>
                </a:lnTo>
                <a:cubicBezTo>
                  <a:pt x="734013" y="170884"/>
                  <a:pt x="733487" y="171410"/>
                  <a:pt x="733487" y="172461"/>
                </a:cubicBezTo>
                <a:lnTo>
                  <a:pt x="733487" y="189287"/>
                </a:lnTo>
                <a:cubicBezTo>
                  <a:pt x="733487" y="202958"/>
                  <a:pt x="736642" y="215051"/>
                  <a:pt x="743477" y="226093"/>
                </a:cubicBezTo>
                <a:cubicBezTo>
                  <a:pt x="749787" y="237134"/>
                  <a:pt x="758725" y="246073"/>
                  <a:pt x="769767" y="252908"/>
                </a:cubicBezTo>
                <a:close/>
                <a:moveTo>
                  <a:pt x="932764" y="3681"/>
                </a:moveTo>
                <a:lnTo>
                  <a:pt x="891752" y="3681"/>
                </a:lnTo>
                <a:cubicBezTo>
                  <a:pt x="890700" y="3681"/>
                  <a:pt x="890175" y="3681"/>
                  <a:pt x="890175" y="5258"/>
                </a:cubicBezTo>
                <a:lnTo>
                  <a:pt x="890175" y="258692"/>
                </a:lnTo>
                <a:cubicBezTo>
                  <a:pt x="890175" y="259744"/>
                  <a:pt x="890175" y="260795"/>
                  <a:pt x="891752" y="260795"/>
                </a:cubicBezTo>
                <a:lnTo>
                  <a:pt x="933290" y="260795"/>
                </a:lnTo>
                <a:cubicBezTo>
                  <a:pt x="934341" y="260795"/>
                  <a:pt x="934867" y="260270"/>
                  <a:pt x="934867" y="258692"/>
                </a:cubicBezTo>
                <a:lnTo>
                  <a:pt x="934867" y="5258"/>
                </a:lnTo>
                <a:cubicBezTo>
                  <a:pt x="934867" y="4206"/>
                  <a:pt x="933816" y="3681"/>
                  <a:pt x="932764" y="3681"/>
                </a:cubicBezTo>
                <a:close/>
                <a:moveTo>
                  <a:pt x="1000066" y="260270"/>
                </a:moveTo>
                <a:lnTo>
                  <a:pt x="1044759" y="260270"/>
                </a:lnTo>
                <a:cubicBezTo>
                  <a:pt x="1045810" y="260270"/>
                  <a:pt x="1046336" y="259744"/>
                  <a:pt x="1046862" y="258166"/>
                </a:cubicBezTo>
                <a:lnTo>
                  <a:pt x="1096287" y="5258"/>
                </a:lnTo>
                <a:cubicBezTo>
                  <a:pt x="1096287" y="4206"/>
                  <a:pt x="1096287" y="3681"/>
                  <a:pt x="1094710" y="3681"/>
                </a:cubicBezTo>
                <a:lnTo>
                  <a:pt x="1053697" y="3681"/>
                </a:lnTo>
                <a:cubicBezTo>
                  <a:pt x="1052646" y="3681"/>
                  <a:pt x="1052120" y="3681"/>
                  <a:pt x="1052120" y="5258"/>
                </a:cubicBezTo>
                <a:lnTo>
                  <a:pt x="1022675" y="174039"/>
                </a:lnTo>
                <a:lnTo>
                  <a:pt x="992179" y="5258"/>
                </a:lnTo>
                <a:cubicBezTo>
                  <a:pt x="992179" y="4206"/>
                  <a:pt x="991128" y="3681"/>
                  <a:pt x="990602" y="3681"/>
                </a:cubicBezTo>
                <a:lnTo>
                  <a:pt x="949064" y="3681"/>
                </a:lnTo>
                <a:cubicBezTo>
                  <a:pt x="948012" y="3681"/>
                  <a:pt x="947486" y="3681"/>
                  <a:pt x="947486" y="5258"/>
                </a:cubicBezTo>
                <a:lnTo>
                  <a:pt x="998489" y="258692"/>
                </a:lnTo>
                <a:cubicBezTo>
                  <a:pt x="998489" y="259744"/>
                  <a:pt x="999540" y="260795"/>
                  <a:pt x="1000592" y="260795"/>
                </a:cubicBezTo>
                <a:close/>
                <a:moveTo>
                  <a:pt x="1111535" y="260270"/>
                </a:moveTo>
                <a:lnTo>
                  <a:pt x="1230365" y="260270"/>
                </a:lnTo>
                <a:cubicBezTo>
                  <a:pt x="1231417" y="260270"/>
                  <a:pt x="1231943" y="260270"/>
                  <a:pt x="1231943" y="258692"/>
                </a:cubicBezTo>
                <a:lnTo>
                  <a:pt x="1231943" y="216628"/>
                </a:lnTo>
                <a:cubicBezTo>
                  <a:pt x="1231943" y="215577"/>
                  <a:pt x="1231943" y="215051"/>
                  <a:pt x="1230365" y="215051"/>
                </a:cubicBezTo>
                <a:lnTo>
                  <a:pt x="1154651" y="215051"/>
                </a:lnTo>
                <a:lnTo>
                  <a:pt x="1154651" y="150378"/>
                </a:lnTo>
                <a:lnTo>
                  <a:pt x="1230365" y="150378"/>
                </a:lnTo>
                <a:cubicBezTo>
                  <a:pt x="1231417" y="150378"/>
                  <a:pt x="1231943" y="150378"/>
                  <a:pt x="1231943" y="148801"/>
                </a:cubicBezTo>
                <a:lnTo>
                  <a:pt x="1231943" y="107263"/>
                </a:lnTo>
                <a:cubicBezTo>
                  <a:pt x="1231943" y="106211"/>
                  <a:pt x="1230891" y="105685"/>
                  <a:pt x="1230365" y="105685"/>
                </a:cubicBezTo>
                <a:lnTo>
                  <a:pt x="1154651" y="105685"/>
                </a:lnTo>
                <a:lnTo>
                  <a:pt x="1154651" y="48373"/>
                </a:lnTo>
                <a:lnTo>
                  <a:pt x="1230365" y="48373"/>
                </a:lnTo>
                <a:cubicBezTo>
                  <a:pt x="1231417" y="48373"/>
                  <a:pt x="1231943" y="48373"/>
                  <a:pt x="1231943" y="46796"/>
                </a:cubicBezTo>
                <a:lnTo>
                  <a:pt x="1231943" y="5784"/>
                </a:lnTo>
                <a:cubicBezTo>
                  <a:pt x="1231943" y="4732"/>
                  <a:pt x="1231943" y="4206"/>
                  <a:pt x="1230365" y="4206"/>
                </a:cubicBezTo>
                <a:lnTo>
                  <a:pt x="1112061" y="4206"/>
                </a:lnTo>
                <a:cubicBezTo>
                  <a:pt x="1111009" y="4206"/>
                  <a:pt x="1110484" y="4206"/>
                  <a:pt x="1110484" y="5784"/>
                </a:cubicBezTo>
                <a:lnTo>
                  <a:pt x="1110484" y="259218"/>
                </a:lnTo>
                <a:cubicBezTo>
                  <a:pt x="1110484" y="260270"/>
                  <a:pt x="1110484" y="261321"/>
                  <a:pt x="1111535" y="261321"/>
                </a:cubicBezTo>
                <a:close/>
                <a:moveTo>
                  <a:pt x="728229" y="290240"/>
                </a:moveTo>
                <a:lnTo>
                  <a:pt x="771870" y="543674"/>
                </a:lnTo>
                <a:cubicBezTo>
                  <a:pt x="771870" y="544726"/>
                  <a:pt x="771870" y="545777"/>
                  <a:pt x="770293" y="545777"/>
                </a:cubicBezTo>
                <a:lnTo>
                  <a:pt x="729281" y="545777"/>
                </a:lnTo>
                <a:cubicBezTo>
                  <a:pt x="728229" y="545777"/>
                  <a:pt x="727703" y="545252"/>
                  <a:pt x="727177" y="543674"/>
                </a:cubicBezTo>
                <a:lnTo>
                  <a:pt x="722971" y="516859"/>
                </a:lnTo>
                <a:lnTo>
                  <a:pt x="673020" y="516859"/>
                </a:lnTo>
                <a:lnTo>
                  <a:pt x="668814" y="543674"/>
                </a:lnTo>
                <a:cubicBezTo>
                  <a:pt x="668814" y="544726"/>
                  <a:pt x="667762" y="545777"/>
                  <a:pt x="667237" y="545777"/>
                </a:cubicBezTo>
                <a:lnTo>
                  <a:pt x="626224" y="545777"/>
                </a:lnTo>
                <a:cubicBezTo>
                  <a:pt x="625173" y="545777"/>
                  <a:pt x="624647" y="545252"/>
                  <a:pt x="624647" y="543674"/>
                </a:cubicBezTo>
                <a:lnTo>
                  <a:pt x="670391" y="290240"/>
                </a:lnTo>
                <a:cubicBezTo>
                  <a:pt x="670391" y="289188"/>
                  <a:pt x="671443" y="288663"/>
                  <a:pt x="671969" y="288663"/>
                </a:cubicBezTo>
                <a:lnTo>
                  <a:pt x="725600" y="288663"/>
                </a:lnTo>
                <a:cubicBezTo>
                  <a:pt x="726652" y="288663"/>
                  <a:pt x="727177" y="288663"/>
                  <a:pt x="727177" y="290240"/>
                </a:cubicBezTo>
                <a:close/>
                <a:moveTo>
                  <a:pt x="716661" y="476898"/>
                </a:moveTo>
                <a:lnTo>
                  <a:pt x="701413" y="373316"/>
                </a:lnTo>
                <a:lnTo>
                  <a:pt x="699310" y="359645"/>
                </a:lnTo>
                <a:lnTo>
                  <a:pt x="697733" y="373316"/>
                </a:lnTo>
                <a:lnTo>
                  <a:pt x="680907" y="476898"/>
                </a:lnTo>
                <a:lnTo>
                  <a:pt x="716136" y="476898"/>
                </a:lnTo>
                <a:close/>
                <a:moveTo>
                  <a:pt x="908577" y="415906"/>
                </a:moveTo>
                <a:cubicBezTo>
                  <a:pt x="921722" y="430628"/>
                  <a:pt x="928558" y="447979"/>
                  <a:pt x="928558" y="467959"/>
                </a:cubicBezTo>
                <a:lnTo>
                  <a:pt x="928558" y="543674"/>
                </a:lnTo>
                <a:cubicBezTo>
                  <a:pt x="928558" y="544726"/>
                  <a:pt x="928558" y="545252"/>
                  <a:pt x="926980" y="545252"/>
                </a:cubicBezTo>
                <a:lnTo>
                  <a:pt x="885442" y="545252"/>
                </a:lnTo>
                <a:cubicBezTo>
                  <a:pt x="884391" y="545252"/>
                  <a:pt x="883865" y="545252"/>
                  <a:pt x="883865" y="544200"/>
                </a:cubicBezTo>
                <a:lnTo>
                  <a:pt x="883865" y="467959"/>
                </a:lnTo>
                <a:cubicBezTo>
                  <a:pt x="883865" y="459021"/>
                  <a:pt x="880710" y="451660"/>
                  <a:pt x="874401" y="444824"/>
                </a:cubicBezTo>
                <a:cubicBezTo>
                  <a:pt x="868091" y="437989"/>
                  <a:pt x="860730" y="434834"/>
                  <a:pt x="851266" y="434834"/>
                </a:cubicBezTo>
                <a:lnTo>
                  <a:pt x="827079" y="434834"/>
                </a:lnTo>
                <a:lnTo>
                  <a:pt x="827079" y="543148"/>
                </a:lnTo>
                <a:cubicBezTo>
                  <a:pt x="827079" y="544200"/>
                  <a:pt x="826027" y="544726"/>
                  <a:pt x="824976" y="544726"/>
                </a:cubicBezTo>
                <a:lnTo>
                  <a:pt x="783438" y="544726"/>
                </a:lnTo>
                <a:cubicBezTo>
                  <a:pt x="782386" y="544726"/>
                  <a:pt x="781860" y="544200"/>
                  <a:pt x="781860" y="543148"/>
                </a:cubicBezTo>
                <a:lnTo>
                  <a:pt x="781860" y="289714"/>
                </a:lnTo>
                <a:cubicBezTo>
                  <a:pt x="782386" y="288663"/>
                  <a:pt x="782912" y="288137"/>
                  <a:pt x="783964" y="288137"/>
                </a:cubicBezTo>
                <a:lnTo>
                  <a:pt x="858101" y="288137"/>
                </a:lnTo>
                <a:cubicBezTo>
                  <a:pt x="871246" y="288137"/>
                  <a:pt x="883339" y="291292"/>
                  <a:pt x="894907" y="298127"/>
                </a:cubicBezTo>
                <a:cubicBezTo>
                  <a:pt x="905948" y="304437"/>
                  <a:pt x="914887" y="313375"/>
                  <a:pt x="921722" y="324417"/>
                </a:cubicBezTo>
                <a:cubicBezTo>
                  <a:pt x="928558" y="335459"/>
                  <a:pt x="931712" y="347552"/>
                  <a:pt x="931712" y="361223"/>
                </a:cubicBezTo>
                <a:cubicBezTo>
                  <a:pt x="931712" y="374893"/>
                  <a:pt x="930135" y="378574"/>
                  <a:pt x="927506" y="385935"/>
                </a:cubicBezTo>
                <a:cubicBezTo>
                  <a:pt x="924877" y="393296"/>
                  <a:pt x="921722" y="399080"/>
                  <a:pt x="918042" y="404338"/>
                </a:cubicBezTo>
                <a:cubicBezTo>
                  <a:pt x="914361" y="409596"/>
                  <a:pt x="911206" y="413277"/>
                  <a:pt x="908052" y="415380"/>
                </a:cubicBezTo>
                <a:close/>
                <a:moveTo>
                  <a:pt x="887546" y="361748"/>
                </a:moveTo>
                <a:cubicBezTo>
                  <a:pt x="887546" y="353861"/>
                  <a:pt x="884917" y="347026"/>
                  <a:pt x="879133" y="341242"/>
                </a:cubicBezTo>
                <a:cubicBezTo>
                  <a:pt x="873349" y="335459"/>
                  <a:pt x="866514" y="332830"/>
                  <a:pt x="858627" y="332830"/>
                </a:cubicBezTo>
                <a:lnTo>
                  <a:pt x="827079" y="332830"/>
                </a:lnTo>
                <a:lnTo>
                  <a:pt x="827079" y="390667"/>
                </a:lnTo>
                <a:lnTo>
                  <a:pt x="858627" y="390667"/>
                </a:lnTo>
                <a:cubicBezTo>
                  <a:pt x="865988" y="390667"/>
                  <a:pt x="872823" y="388038"/>
                  <a:pt x="879133" y="382255"/>
                </a:cubicBezTo>
                <a:cubicBezTo>
                  <a:pt x="884917" y="376471"/>
                  <a:pt x="888071" y="369635"/>
                  <a:pt x="888071" y="361748"/>
                </a:cubicBezTo>
                <a:close/>
                <a:moveTo>
                  <a:pt x="1078410" y="288663"/>
                </a:moveTo>
                <a:lnTo>
                  <a:pt x="938548" y="288663"/>
                </a:lnTo>
                <a:cubicBezTo>
                  <a:pt x="937496" y="288663"/>
                  <a:pt x="936970" y="288663"/>
                  <a:pt x="936970" y="290240"/>
                </a:cubicBezTo>
                <a:lnTo>
                  <a:pt x="936970" y="331778"/>
                </a:lnTo>
                <a:cubicBezTo>
                  <a:pt x="936970" y="332830"/>
                  <a:pt x="936970" y="333881"/>
                  <a:pt x="938548" y="333881"/>
                </a:cubicBezTo>
                <a:lnTo>
                  <a:pt x="986395" y="333881"/>
                </a:lnTo>
                <a:lnTo>
                  <a:pt x="986395" y="544200"/>
                </a:lnTo>
                <a:cubicBezTo>
                  <a:pt x="986395" y="545252"/>
                  <a:pt x="986395" y="545777"/>
                  <a:pt x="987973" y="545777"/>
                </a:cubicBezTo>
                <a:lnTo>
                  <a:pt x="1029511" y="545777"/>
                </a:lnTo>
                <a:cubicBezTo>
                  <a:pt x="1030562" y="545777"/>
                  <a:pt x="1031088" y="545252"/>
                  <a:pt x="1031088" y="544200"/>
                </a:cubicBezTo>
                <a:lnTo>
                  <a:pt x="1031088" y="333881"/>
                </a:lnTo>
                <a:cubicBezTo>
                  <a:pt x="1031088" y="333881"/>
                  <a:pt x="1078936" y="333881"/>
                  <a:pt x="1078936" y="333881"/>
                </a:cubicBezTo>
                <a:cubicBezTo>
                  <a:pt x="1079987" y="333881"/>
                  <a:pt x="1080513" y="333355"/>
                  <a:pt x="1080513" y="331778"/>
                </a:cubicBezTo>
                <a:lnTo>
                  <a:pt x="1080513" y="290240"/>
                </a:lnTo>
                <a:cubicBezTo>
                  <a:pt x="1080513" y="289188"/>
                  <a:pt x="1079987" y="288663"/>
                  <a:pt x="1078936" y="288663"/>
                </a:cubicBezTo>
                <a:close/>
                <a:moveTo>
                  <a:pt x="1194611" y="412751"/>
                </a:moveTo>
                <a:cubicBezTo>
                  <a:pt x="1194085" y="412751"/>
                  <a:pt x="1191982" y="411173"/>
                  <a:pt x="1188302" y="409596"/>
                </a:cubicBezTo>
                <a:cubicBezTo>
                  <a:pt x="1185147" y="408019"/>
                  <a:pt x="1181466" y="405915"/>
                  <a:pt x="1177260" y="403286"/>
                </a:cubicBezTo>
                <a:cubicBezTo>
                  <a:pt x="1173053" y="401183"/>
                  <a:pt x="1169373" y="399080"/>
                  <a:pt x="1165692" y="396977"/>
                </a:cubicBezTo>
                <a:cubicBezTo>
                  <a:pt x="1162012" y="394874"/>
                  <a:pt x="1159909" y="393822"/>
                  <a:pt x="1158331" y="393296"/>
                </a:cubicBezTo>
                <a:cubicBezTo>
                  <a:pt x="1149393" y="388564"/>
                  <a:pt x="1143083" y="383306"/>
                  <a:pt x="1139402" y="378048"/>
                </a:cubicBezTo>
                <a:cubicBezTo>
                  <a:pt x="1135722" y="372790"/>
                  <a:pt x="1134144" y="365955"/>
                  <a:pt x="1134144" y="357542"/>
                </a:cubicBezTo>
                <a:cubicBezTo>
                  <a:pt x="1134144" y="349129"/>
                  <a:pt x="1136773" y="342820"/>
                  <a:pt x="1142031" y="337036"/>
                </a:cubicBezTo>
                <a:cubicBezTo>
                  <a:pt x="1147289" y="331252"/>
                  <a:pt x="1154125" y="328623"/>
                  <a:pt x="1161486" y="328623"/>
                </a:cubicBezTo>
                <a:cubicBezTo>
                  <a:pt x="1168847" y="328623"/>
                  <a:pt x="1175157" y="331252"/>
                  <a:pt x="1180415" y="336510"/>
                </a:cubicBezTo>
                <a:cubicBezTo>
                  <a:pt x="1185673" y="341768"/>
                  <a:pt x="1188302" y="349129"/>
                  <a:pt x="1188302" y="357542"/>
                </a:cubicBezTo>
                <a:lnTo>
                  <a:pt x="1188302" y="387512"/>
                </a:lnTo>
                <a:cubicBezTo>
                  <a:pt x="1188302" y="388564"/>
                  <a:pt x="1189353" y="389090"/>
                  <a:pt x="1190405" y="389090"/>
                </a:cubicBezTo>
                <a:lnTo>
                  <a:pt x="1231417" y="389090"/>
                </a:lnTo>
                <a:cubicBezTo>
                  <a:pt x="1232468" y="389090"/>
                  <a:pt x="1232994" y="389090"/>
                  <a:pt x="1232994" y="387512"/>
                </a:cubicBezTo>
                <a:lnTo>
                  <a:pt x="1232994" y="357542"/>
                </a:lnTo>
                <a:cubicBezTo>
                  <a:pt x="1232994" y="343871"/>
                  <a:pt x="1229839" y="331778"/>
                  <a:pt x="1223004" y="320736"/>
                </a:cubicBezTo>
                <a:cubicBezTo>
                  <a:pt x="1216695" y="309695"/>
                  <a:pt x="1207756" y="301282"/>
                  <a:pt x="1196714" y="294446"/>
                </a:cubicBezTo>
                <a:cubicBezTo>
                  <a:pt x="1185673" y="288137"/>
                  <a:pt x="1173579" y="284456"/>
                  <a:pt x="1160960" y="284456"/>
                </a:cubicBezTo>
                <a:cubicBezTo>
                  <a:pt x="1148341" y="284456"/>
                  <a:pt x="1136248" y="287611"/>
                  <a:pt x="1125206" y="293921"/>
                </a:cubicBezTo>
                <a:cubicBezTo>
                  <a:pt x="1114164" y="300230"/>
                  <a:pt x="1105751" y="309169"/>
                  <a:pt x="1098916" y="319685"/>
                </a:cubicBezTo>
                <a:cubicBezTo>
                  <a:pt x="1092081" y="330726"/>
                  <a:pt x="1088926" y="342820"/>
                  <a:pt x="1088926" y="356490"/>
                </a:cubicBezTo>
                <a:cubicBezTo>
                  <a:pt x="1088926" y="370161"/>
                  <a:pt x="1092081" y="384883"/>
                  <a:pt x="1098916" y="396977"/>
                </a:cubicBezTo>
                <a:cubicBezTo>
                  <a:pt x="1105226" y="409070"/>
                  <a:pt x="1115216" y="418535"/>
                  <a:pt x="1128886" y="426421"/>
                </a:cubicBezTo>
                <a:cubicBezTo>
                  <a:pt x="1136248" y="430628"/>
                  <a:pt x="1144135" y="434834"/>
                  <a:pt x="1152547" y="439566"/>
                </a:cubicBezTo>
                <a:cubicBezTo>
                  <a:pt x="1160960" y="444299"/>
                  <a:pt x="1167270" y="447453"/>
                  <a:pt x="1170950" y="450082"/>
                </a:cubicBezTo>
                <a:cubicBezTo>
                  <a:pt x="1182518" y="456918"/>
                  <a:pt x="1188827" y="464805"/>
                  <a:pt x="1188827" y="473743"/>
                </a:cubicBezTo>
                <a:cubicBezTo>
                  <a:pt x="1188827" y="482682"/>
                  <a:pt x="1186198" y="488466"/>
                  <a:pt x="1180940" y="494249"/>
                </a:cubicBezTo>
                <a:cubicBezTo>
                  <a:pt x="1175682" y="500033"/>
                  <a:pt x="1168847" y="503188"/>
                  <a:pt x="1161486" y="503188"/>
                </a:cubicBezTo>
                <a:cubicBezTo>
                  <a:pt x="1154125" y="503188"/>
                  <a:pt x="1147289" y="500559"/>
                  <a:pt x="1142031" y="494775"/>
                </a:cubicBezTo>
                <a:cubicBezTo>
                  <a:pt x="1136773" y="488991"/>
                  <a:pt x="1134144" y="482156"/>
                  <a:pt x="1134144" y="473743"/>
                </a:cubicBezTo>
                <a:lnTo>
                  <a:pt x="1134144" y="456918"/>
                </a:lnTo>
                <a:cubicBezTo>
                  <a:pt x="1134144" y="455866"/>
                  <a:pt x="1134144" y="455340"/>
                  <a:pt x="1132567" y="455340"/>
                </a:cubicBezTo>
                <a:lnTo>
                  <a:pt x="1091555" y="455340"/>
                </a:lnTo>
                <a:cubicBezTo>
                  <a:pt x="1090503" y="455340"/>
                  <a:pt x="1089977" y="455866"/>
                  <a:pt x="1089977" y="456918"/>
                </a:cubicBezTo>
                <a:lnTo>
                  <a:pt x="1089977" y="473743"/>
                </a:lnTo>
                <a:cubicBezTo>
                  <a:pt x="1089977" y="487414"/>
                  <a:pt x="1093132" y="499507"/>
                  <a:pt x="1099968" y="510549"/>
                </a:cubicBezTo>
                <a:cubicBezTo>
                  <a:pt x="1106277" y="521591"/>
                  <a:pt x="1115216" y="530529"/>
                  <a:pt x="1126257" y="537365"/>
                </a:cubicBezTo>
                <a:cubicBezTo>
                  <a:pt x="1137299" y="544200"/>
                  <a:pt x="1149393" y="547355"/>
                  <a:pt x="1162537" y="547355"/>
                </a:cubicBezTo>
                <a:cubicBezTo>
                  <a:pt x="1175682" y="547355"/>
                  <a:pt x="1187776" y="544200"/>
                  <a:pt x="1198817" y="537365"/>
                </a:cubicBezTo>
                <a:cubicBezTo>
                  <a:pt x="1209859" y="531055"/>
                  <a:pt x="1218272" y="522117"/>
                  <a:pt x="1225107" y="511075"/>
                </a:cubicBezTo>
                <a:cubicBezTo>
                  <a:pt x="1231417" y="500033"/>
                  <a:pt x="1235097" y="487414"/>
                  <a:pt x="1235097" y="473217"/>
                </a:cubicBezTo>
                <a:cubicBezTo>
                  <a:pt x="1235097" y="459021"/>
                  <a:pt x="1231417" y="446402"/>
                  <a:pt x="1224581" y="436412"/>
                </a:cubicBezTo>
                <a:cubicBezTo>
                  <a:pt x="1217220" y="426421"/>
                  <a:pt x="1207756" y="418009"/>
                  <a:pt x="1195663" y="411173"/>
                </a:cubicBezTo>
                <a:close/>
                <a:moveTo>
                  <a:pt x="1646271" y="252908"/>
                </a:moveTo>
                <a:cubicBezTo>
                  <a:pt x="1657313" y="259744"/>
                  <a:pt x="1669406" y="262899"/>
                  <a:pt x="1682551" y="262899"/>
                </a:cubicBezTo>
                <a:cubicBezTo>
                  <a:pt x="1695696" y="262899"/>
                  <a:pt x="1707789" y="259744"/>
                  <a:pt x="1718831" y="252908"/>
                </a:cubicBezTo>
                <a:cubicBezTo>
                  <a:pt x="1729347" y="246073"/>
                  <a:pt x="1738285" y="237134"/>
                  <a:pt x="1744595" y="226093"/>
                </a:cubicBezTo>
                <a:cubicBezTo>
                  <a:pt x="1750904" y="215051"/>
                  <a:pt x="1754059" y="202432"/>
                  <a:pt x="1754059" y="188235"/>
                </a:cubicBezTo>
                <a:lnTo>
                  <a:pt x="1754059" y="171410"/>
                </a:lnTo>
                <a:cubicBezTo>
                  <a:pt x="1754059" y="170358"/>
                  <a:pt x="1754059" y="169832"/>
                  <a:pt x="1752482" y="169832"/>
                </a:cubicBezTo>
                <a:lnTo>
                  <a:pt x="1710944" y="169832"/>
                </a:lnTo>
                <a:cubicBezTo>
                  <a:pt x="1709892" y="169832"/>
                  <a:pt x="1709366" y="169832"/>
                  <a:pt x="1709366" y="171410"/>
                </a:cubicBezTo>
                <a:lnTo>
                  <a:pt x="1709366" y="188235"/>
                </a:lnTo>
                <a:cubicBezTo>
                  <a:pt x="1709366" y="196122"/>
                  <a:pt x="1706737" y="202958"/>
                  <a:pt x="1701480" y="209267"/>
                </a:cubicBezTo>
                <a:cubicBezTo>
                  <a:pt x="1696222" y="215577"/>
                  <a:pt x="1689912" y="218732"/>
                  <a:pt x="1682025" y="218732"/>
                </a:cubicBezTo>
                <a:cubicBezTo>
                  <a:pt x="1674138" y="218732"/>
                  <a:pt x="1667829" y="216103"/>
                  <a:pt x="1662571" y="210319"/>
                </a:cubicBezTo>
                <a:cubicBezTo>
                  <a:pt x="1657313" y="204535"/>
                  <a:pt x="1654684" y="197174"/>
                  <a:pt x="1654684" y="188235"/>
                </a:cubicBezTo>
                <a:lnTo>
                  <a:pt x="1654684" y="73612"/>
                </a:lnTo>
                <a:cubicBezTo>
                  <a:pt x="1654684" y="65725"/>
                  <a:pt x="1656787" y="58889"/>
                  <a:pt x="1661519" y="53106"/>
                </a:cubicBezTo>
                <a:cubicBezTo>
                  <a:pt x="1666251" y="47322"/>
                  <a:pt x="1673087" y="44167"/>
                  <a:pt x="1681499" y="44167"/>
                </a:cubicBezTo>
                <a:cubicBezTo>
                  <a:pt x="1689912" y="44167"/>
                  <a:pt x="1695696" y="47322"/>
                  <a:pt x="1700954" y="53106"/>
                </a:cubicBezTo>
                <a:cubicBezTo>
                  <a:pt x="1706212" y="58889"/>
                  <a:pt x="1708841" y="65725"/>
                  <a:pt x="1708841" y="74137"/>
                </a:cubicBezTo>
                <a:lnTo>
                  <a:pt x="1708841" y="90963"/>
                </a:lnTo>
                <a:cubicBezTo>
                  <a:pt x="1708841" y="92014"/>
                  <a:pt x="1708841" y="92540"/>
                  <a:pt x="1710418" y="92540"/>
                </a:cubicBezTo>
                <a:lnTo>
                  <a:pt x="1751430" y="92540"/>
                </a:lnTo>
                <a:cubicBezTo>
                  <a:pt x="1752482" y="92540"/>
                  <a:pt x="1753008" y="92540"/>
                  <a:pt x="1753008" y="90963"/>
                </a:cubicBezTo>
                <a:lnTo>
                  <a:pt x="1753008" y="74137"/>
                </a:lnTo>
                <a:cubicBezTo>
                  <a:pt x="1753008" y="60467"/>
                  <a:pt x="1749853" y="47848"/>
                  <a:pt x="1743543" y="36806"/>
                </a:cubicBezTo>
                <a:cubicBezTo>
                  <a:pt x="1737234" y="25764"/>
                  <a:pt x="1728821" y="16826"/>
                  <a:pt x="1717779" y="9990"/>
                </a:cubicBezTo>
                <a:cubicBezTo>
                  <a:pt x="1707789" y="3155"/>
                  <a:pt x="1695696" y="0"/>
                  <a:pt x="1682551" y="0"/>
                </a:cubicBezTo>
                <a:cubicBezTo>
                  <a:pt x="1669406" y="0"/>
                  <a:pt x="1656787" y="3155"/>
                  <a:pt x="1646271" y="9990"/>
                </a:cubicBezTo>
                <a:cubicBezTo>
                  <a:pt x="1635229" y="16826"/>
                  <a:pt x="1626816" y="25764"/>
                  <a:pt x="1620507" y="36806"/>
                </a:cubicBezTo>
                <a:cubicBezTo>
                  <a:pt x="1614197" y="47848"/>
                  <a:pt x="1611042" y="60467"/>
                  <a:pt x="1611042" y="73612"/>
                </a:cubicBezTo>
                <a:lnTo>
                  <a:pt x="1611042" y="188235"/>
                </a:lnTo>
                <a:cubicBezTo>
                  <a:pt x="1611042" y="201906"/>
                  <a:pt x="1613671" y="214525"/>
                  <a:pt x="1619981" y="226093"/>
                </a:cubicBezTo>
                <a:cubicBezTo>
                  <a:pt x="1626290" y="237134"/>
                  <a:pt x="1634703" y="246073"/>
                  <a:pt x="1645745" y="252908"/>
                </a:cubicBezTo>
                <a:close/>
                <a:moveTo>
                  <a:pt x="1774565" y="259218"/>
                </a:moveTo>
                <a:lnTo>
                  <a:pt x="1892870" y="259218"/>
                </a:lnTo>
                <a:cubicBezTo>
                  <a:pt x="1893921" y="259218"/>
                  <a:pt x="1894447" y="259218"/>
                  <a:pt x="1894447" y="257641"/>
                </a:cubicBezTo>
                <a:lnTo>
                  <a:pt x="1894447" y="216103"/>
                </a:lnTo>
                <a:cubicBezTo>
                  <a:pt x="1894447" y="215051"/>
                  <a:pt x="1894447" y="214525"/>
                  <a:pt x="1892870" y="214525"/>
                </a:cubicBezTo>
                <a:lnTo>
                  <a:pt x="1817681" y="214525"/>
                </a:lnTo>
                <a:lnTo>
                  <a:pt x="1817681" y="150378"/>
                </a:lnTo>
                <a:lnTo>
                  <a:pt x="1892870" y="150378"/>
                </a:lnTo>
                <a:cubicBezTo>
                  <a:pt x="1893921" y="150378"/>
                  <a:pt x="1894447" y="150378"/>
                  <a:pt x="1894447" y="148801"/>
                </a:cubicBezTo>
                <a:lnTo>
                  <a:pt x="1894447" y="107263"/>
                </a:lnTo>
                <a:cubicBezTo>
                  <a:pt x="1894447" y="106211"/>
                  <a:pt x="1893395" y="105685"/>
                  <a:pt x="1892870" y="105685"/>
                </a:cubicBezTo>
                <a:lnTo>
                  <a:pt x="1817681" y="105685"/>
                </a:lnTo>
                <a:lnTo>
                  <a:pt x="1817681" y="48373"/>
                </a:lnTo>
                <a:lnTo>
                  <a:pt x="1892870" y="48373"/>
                </a:lnTo>
                <a:cubicBezTo>
                  <a:pt x="1893921" y="48373"/>
                  <a:pt x="1894447" y="48373"/>
                  <a:pt x="1894447" y="46796"/>
                </a:cubicBezTo>
                <a:lnTo>
                  <a:pt x="1894447" y="5784"/>
                </a:lnTo>
                <a:cubicBezTo>
                  <a:pt x="1894447" y="4732"/>
                  <a:pt x="1894447" y="4206"/>
                  <a:pt x="1892870" y="4206"/>
                </a:cubicBezTo>
                <a:lnTo>
                  <a:pt x="1775617" y="4206"/>
                </a:lnTo>
                <a:cubicBezTo>
                  <a:pt x="1774565" y="4206"/>
                  <a:pt x="1774039" y="4206"/>
                  <a:pt x="1774039" y="5784"/>
                </a:cubicBezTo>
                <a:lnTo>
                  <a:pt x="1774039" y="257641"/>
                </a:lnTo>
                <a:cubicBezTo>
                  <a:pt x="1774039" y="258692"/>
                  <a:pt x="1774039" y="259218"/>
                  <a:pt x="1775091" y="259218"/>
                </a:cubicBezTo>
                <a:close/>
                <a:moveTo>
                  <a:pt x="1917582" y="259218"/>
                </a:moveTo>
                <a:lnTo>
                  <a:pt x="2035887" y="259218"/>
                </a:lnTo>
                <a:cubicBezTo>
                  <a:pt x="2036938" y="259218"/>
                  <a:pt x="2037464" y="258692"/>
                  <a:pt x="2037464" y="257641"/>
                </a:cubicBezTo>
                <a:lnTo>
                  <a:pt x="2037464" y="216103"/>
                </a:lnTo>
                <a:cubicBezTo>
                  <a:pt x="2037464" y="215051"/>
                  <a:pt x="2036938" y="214525"/>
                  <a:pt x="2035887" y="214525"/>
                </a:cubicBezTo>
                <a:lnTo>
                  <a:pt x="1960697" y="214525"/>
                </a:lnTo>
                <a:lnTo>
                  <a:pt x="1960697" y="5784"/>
                </a:lnTo>
                <a:cubicBezTo>
                  <a:pt x="1960697" y="4732"/>
                  <a:pt x="1960697" y="4206"/>
                  <a:pt x="1959120" y="4206"/>
                </a:cubicBezTo>
                <a:lnTo>
                  <a:pt x="1918634" y="4206"/>
                </a:lnTo>
                <a:cubicBezTo>
                  <a:pt x="1917582" y="4206"/>
                  <a:pt x="1917056" y="4732"/>
                  <a:pt x="1917056" y="5784"/>
                </a:cubicBezTo>
                <a:lnTo>
                  <a:pt x="1917056" y="257115"/>
                </a:lnTo>
                <a:cubicBezTo>
                  <a:pt x="1917056" y="258166"/>
                  <a:pt x="1917056" y="258692"/>
                  <a:pt x="1918108" y="258692"/>
                </a:cubicBezTo>
                <a:close/>
                <a:moveTo>
                  <a:pt x="2177852" y="148275"/>
                </a:moveTo>
                <a:lnTo>
                  <a:pt x="2177852" y="106737"/>
                </a:lnTo>
                <a:cubicBezTo>
                  <a:pt x="2177852" y="105685"/>
                  <a:pt x="2176800" y="105159"/>
                  <a:pt x="2176274" y="105159"/>
                </a:cubicBezTo>
                <a:lnTo>
                  <a:pt x="2101085" y="105159"/>
                </a:lnTo>
                <a:lnTo>
                  <a:pt x="2101085" y="48373"/>
                </a:lnTo>
                <a:lnTo>
                  <a:pt x="2176274" y="48373"/>
                </a:lnTo>
                <a:cubicBezTo>
                  <a:pt x="2177326" y="48373"/>
                  <a:pt x="2177852" y="48373"/>
                  <a:pt x="2177852" y="46796"/>
                </a:cubicBezTo>
                <a:lnTo>
                  <a:pt x="2177852" y="5258"/>
                </a:lnTo>
                <a:cubicBezTo>
                  <a:pt x="2177852" y="4206"/>
                  <a:pt x="2177326" y="3681"/>
                  <a:pt x="2176274" y="3681"/>
                </a:cubicBezTo>
                <a:lnTo>
                  <a:pt x="2059022" y="3681"/>
                </a:lnTo>
                <a:cubicBezTo>
                  <a:pt x="2057970" y="3681"/>
                  <a:pt x="2057444" y="3681"/>
                  <a:pt x="2057444" y="5258"/>
                </a:cubicBezTo>
                <a:lnTo>
                  <a:pt x="2057444" y="257115"/>
                </a:lnTo>
                <a:cubicBezTo>
                  <a:pt x="2056918" y="258166"/>
                  <a:pt x="2057444" y="258692"/>
                  <a:pt x="2058496" y="258692"/>
                </a:cubicBezTo>
                <a:lnTo>
                  <a:pt x="2099508" y="258692"/>
                </a:lnTo>
                <a:cubicBezTo>
                  <a:pt x="2100560" y="258692"/>
                  <a:pt x="2101085" y="258166"/>
                  <a:pt x="2101085" y="257115"/>
                </a:cubicBezTo>
                <a:lnTo>
                  <a:pt x="2101085" y="149852"/>
                </a:lnTo>
                <a:lnTo>
                  <a:pt x="2176274" y="149852"/>
                </a:lnTo>
                <a:cubicBezTo>
                  <a:pt x="2177326" y="149852"/>
                  <a:pt x="2177852" y="149852"/>
                  <a:pt x="2177852" y="148275"/>
                </a:cubicBezTo>
                <a:close/>
                <a:moveTo>
                  <a:pt x="2238844" y="257641"/>
                </a:moveTo>
                <a:cubicBezTo>
                  <a:pt x="2238844" y="258692"/>
                  <a:pt x="2238844" y="259218"/>
                  <a:pt x="2239896" y="259218"/>
                </a:cubicBezTo>
                <a:lnTo>
                  <a:pt x="2281960" y="259218"/>
                </a:lnTo>
                <a:cubicBezTo>
                  <a:pt x="2283011" y="259218"/>
                  <a:pt x="2283537" y="259218"/>
                  <a:pt x="2283537" y="257641"/>
                </a:cubicBezTo>
                <a:lnTo>
                  <a:pt x="2283537" y="151955"/>
                </a:lnTo>
                <a:cubicBezTo>
                  <a:pt x="2283537" y="151955"/>
                  <a:pt x="2332436" y="5258"/>
                  <a:pt x="2332436" y="5258"/>
                </a:cubicBezTo>
                <a:cubicBezTo>
                  <a:pt x="2332436" y="4206"/>
                  <a:pt x="2332436" y="3681"/>
                  <a:pt x="2331384" y="3681"/>
                </a:cubicBezTo>
                <a:lnTo>
                  <a:pt x="2290372" y="3681"/>
                </a:lnTo>
                <a:cubicBezTo>
                  <a:pt x="2289321" y="3681"/>
                  <a:pt x="2288795" y="3681"/>
                  <a:pt x="2288795" y="5258"/>
                </a:cubicBezTo>
                <a:lnTo>
                  <a:pt x="2261453" y="104108"/>
                </a:lnTo>
                <a:lnTo>
                  <a:pt x="2234112" y="5258"/>
                </a:lnTo>
                <a:cubicBezTo>
                  <a:pt x="2234112" y="4206"/>
                  <a:pt x="2233060" y="3681"/>
                  <a:pt x="2232009" y="3681"/>
                </a:cubicBezTo>
                <a:lnTo>
                  <a:pt x="2191522" y="3681"/>
                </a:lnTo>
                <a:cubicBezTo>
                  <a:pt x="2190471" y="3681"/>
                  <a:pt x="2189945" y="3681"/>
                  <a:pt x="2190471" y="5258"/>
                </a:cubicBezTo>
                <a:lnTo>
                  <a:pt x="2239370" y="153533"/>
                </a:lnTo>
                <a:lnTo>
                  <a:pt x="2239370" y="257641"/>
                </a:lnTo>
                <a:close/>
                <a:moveTo>
                  <a:pt x="2342952" y="257115"/>
                </a:moveTo>
                <a:lnTo>
                  <a:pt x="2342952" y="5258"/>
                </a:lnTo>
                <a:cubicBezTo>
                  <a:pt x="2343478" y="4206"/>
                  <a:pt x="2344004" y="3681"/>
                  <a:pt x="2345055" y="3681"/>
                </a:cubicBezTo>
                <a:lnTo>
                  <a:pt x="2413409" y="3681"/>
                </a:lnTo>
                <a:cubicBezTo>
                  <a:pt x="2427080" y="3155"/>
                  <a:pt x="2439173" y="6310"/>
                  <a:pt x="2450215" y="12619"/>
                </a:cubicBezTo>
                <a:cubicBezTo>
                  <a:pt x="2461256" y="19454"/>
                  <a:pt x="2470195" y="27867"/>
                  <a:pt x="2476504" y="39435"/>
                </a:cubicBezTo>
                <a:cubicBezTo>
                  <a:pt x="2483340" y="50477"/>
                  <a:pt x="2486495" y="63096"/>
                  <a:pt x="2486495" y="76241"/>
                </a:cubicBezTo>
                <a:lnTo>
                  <a:pt x="2486495" y="181400"/>
                </a:lnTo>
                <a:cubicBezTo>
                  <a:pt x="2486495" y="195597"/>
                  <a:pt x="2482814" y="208216"/>
                  <a:pt x="2476504" y="220309"/>
                </a:cubicBezTo>
                <a:cubicBezTo>
                  <a:pt x="2469669" y="231877"/>
                  <a:pt x="2460731" y="241341"/>
                  <a:pt x="2449163" y="248176"/>
                </a:cubicBezTo>
                <a:cubicBezTo>
                  <a:pt x="2437596" y="255012"/>
                  <a:pt x="2424976" y="258692"/>
                  <a:pt x="2410254" y="258692"/>
                </a:cubicBezTo>
                <a:lnTo>
                  <a:pt x="2344529" y="258692"/>
                </a:lnTo>
                <a:cubicBezTo>
                  <a:pt x="2343478" y="258692"/>
                  <a:pt x="2342952" y="258692"/>
                  <a:pt x="2342952" y="257115"/>
                </a:cubicBezTo>
                <a:close/>
                <a:moveTo>
                  <a:pt x="2387645" y="213999"/>
                </a:moveTo>
                <a:lnTo>
                  <a:pt x="2410254" y="213999"/>
                </a:lnTo>
                <a:cubicBezTo>
                  <a:pt x="2419193" y="213999"/>
                  <a:pt x="2427080" y="210845"/>
                  <a:pt x="2433389" y="204535"/>
                </a:cubicBezTo>
                <a:cubicBezTo>
                  <a:pt x="2439699" y="198226"/>
                  <a:pt x="2442853" y="190864"/>
                  <a:pt x="2442853" y="181926"/>
                </a:cubicBezTo>
                <a:lnTo>
                  <a:pt x="2442853" y="76241"/>
                </a:lnTo>
                <a:cubicBezTo>
                  <a:pt x="2442853" y="68354"/>
                  <a:pt x="2440225" y="61518"/>
                  <a:pt x="2434441" y="55734"/>
                </a:cubicBezTo>
                <a:cubicBezTo>
                  <a:pt x="2428657" y="49951"/>
                  <a:pt x="2421822" y="47322"/>
                  <a:pt x="2413935" y="47322"/>
                </a:cubicBezTo>
                <a:lnTo>
                  <a:pt x="2388171" y="47322"/>
                </a:lnTo>
                <a:cubicBezTo>
                  <a:pt x="2388171" y="47322"/>
                  <a:pt x="2388171" y="213474"/>
                  <a:pt x="2388171" y="213474"/>
                </a:cubicBezTo>
                <a:close/>
                <a:moveTo>
                  <a:pt x="2508052" y="257115"/>
                </a:moveTo>
                <a:lnTo>
                  <a:pt x="2508052" y="5258"/>
                </a:lnTo>
                <a:cubicBezTo>
                  <a:pt x="2508578" y="4206"/>
                  <a:pt x="2509104" y="3681"/>
                  <a:pt x="2510155" y="3681"/>
                </a:cubicBezTo>
                <a:lnTo>
                  <a:pt x="2578509" y="3681"/>
                </a:lnTo>
                <a:cubicBezTo>
                  <a:pt x="2592180" y="3155"/>
                  <a:pt x="2604273" y="6310"/>
                  <a:pt x="2615315" y="12619"/>
                </a:cubicBezTo>
                <a:cubicBezTo>
                  <a:pt x="2626357" y="19454"/>
                  <a:pt x="2635295" y="27867"/>
                  <a:pt x="2641605" y="39435"/>
                </a:cubicBezTo>
                <a:cubicBezTo>
                  <a:pt x="2648440" y="50477"/>
                  <a:pt x="2651595" y="63096"/>
                  <a:pt x="2651595" y="76241"/>
                </a:cubicBezTo>
                <a:lnTo>
                  <a:pt x="2651595" y="181400"/>
                </a:lnTo>
                <a:cubicBezTo>
                  <a:pt x="2651595" y="195597"/>
                  <a:pt x="2647914" y="208216"/>
                  <a:pt x="2641605" y="220309"/>
                </a:cubicBezTo>
                <a:cubicBezTo>
                  <a:pt x="2634769" y="231877"/>
                  <a:pt x="2625831" y="241341"/>
                  <a:pt x="2614263" y="248176"/>
                </a:cubicBezTo>
                <a:cubicBezTo>
                  <a:pt x="2602696" y="255012"/>
                  <a:pt x="2590077" y="258692"/>
                  <a:pt x="2575354" y="258692"/>
                </a:cubicBezTo>
                <a:lnTo>
                  <a:pt x="2509630" y="258692"/>
                </a:lnTo>
                <a:cubicBezTo>
                  <a:pt x="2508578" y="258692"/>
                  <a:pt x="2508052" y="258692"/>
                  <a:pt x="2508052" y="257115"/>
                </a:cubicBezTo>
                <a:close/>
                <a:moveTo>
                  <a:pt x="2552745" y="213999"/>
                </a:moveTo>
                <a:lnTo>
                  <a:pt x="2575354" y="213999"/>
                </a:lnTo>
                <a:cubicBezTo>
                  <a:pt x="2584293" y="213999"/>
                  <a:pt x="2592180" y="210845"/>
                  <a:pt x="2598489" y="204535"/>
                </a:cubicBezTo>
                <a:cubicBezTo>
                  <a:pt x="2604799" y="198226"/>
                  <a:pt x="2607954" y="190864"/>
                  <a:pt x="2607954" y="181926"/>
                </a:cubicBezTo>
                <a:lnTo>
                  <a:pt x="2607954" y="76241"/>
                </a:lnTo>
                <a:cubicBezTo>
                  <a:pt x="2607954" y="68354"/>
                  <a:pt x="2605325" y="61518"/>
                  <a:pt x="2599541" y="55734"/>
                </a:cubicBezTo>
                <a:cubicBezTo>
                  <a:pt x="2593757" y="49951"/>
                  <a:pt x="2586922" y="47322"/>
                  <a:pt x="2579035" y="47322"/>
                </a:cubicBezTo>
                <a:lnTo>
                  <a:pt x="2553271" y="47322"/>
                </a:lnTo>
                <a:cubicBezTo>
                  <a:pt x="2553271" y="47322"/>
                  <a:pt x="2553271" y="213474"/>
                  <a:pt x="2553271" y="213474"/>
                </a:cubicBezTo>
                <a:close/>
                <a:moveTo>
                  <a:pt x="2797766" y="5258"/>
                </a:moveTo>
                <a:cubicBezTo>
                  <a:pt x="2797766" y="4206"/>
                  <a:pt x="2797766" y="3681"/>
                  <a:pt x="2796715" y="3681"/>
                </a:cubicBezTo>
                <a:lnTo>
                  <a:pt x="2755703" y="3681"/>
                </a:lnTo>
                <a:cubicBezTo>
                  <a:pt x="2754651" y="3681"/>
                  <a:pt x="2754125" y="3681"/>
                  <a:pt x="2754125" y="5258"/>
                </a:cubicBezTo>
                <a:lnTo>
                  <a:pt x="2726784" y="104108"/>
                </a:lnTo>
                <a:lnTo>
                  <a:pt x="2699968" y="5258"/>
                </a:lnTo>
                <a:cubicBezTo>
                  <a:pt x="2699968" y="4206"/>
                  <a:pt x="2698917" y="3681"/>
                  <a:pt x="2697865" y="3681"/>
                </a:cubicBezTo>
                <a:lnTo>
                  <a:pt x="2657379" y="3681"/>
                </a:lnTo>
                <a:cubicBezTo>
                  <a:pt x="2656327" y="3681"/>
                  <a:pt x="2655801" y="3681"/>
                  <a:pt x="2656327" y="5258"/>
                </a:cubicBezTo>
                <a:lnTo>
                  <a:pt x="2705226" y="153533"/>
                </a:lnTo>
                <a:lnTo>
                  <a:pt x="2705226" y="257641"/>
                </a:lnTo>
                <a:cubicBezTo>
                  <a:pt x="2705226" y="258692"/>
                  <a:pt x="2705226" y="259218"/>
                  <a:pt x="2705752" y="259218"/>
                </a:cubicBezTo>
                <a:lnTo>
                  <a:pt x="2747816" y="259218"/>
                </a:lnTo>
                <a:cubicBezTo>
                  <a:pt x="2748867" y="259218"/>
                  <a:pt x="2749393" y="259218"/>
                  <a:pt x="2749393" y="257641"/>
                </a:cubicBezTo>
                <a:lnTo>
                  <a:pt x="2749393" y="151955"/>
                </a:lnTo>
                <a:cubicBezTo>
                  <a:pt x="2749393" y="151955"/>
                  <a:pt x="2798292" y="5258"/>
                  <a:pt x="2798292" y="5258"/>
                </a:cubicBezTo>
                <a:close/>
                <a:moveTo>
                  <a:pt x="2919751" y="248176"/>
                </a:moveTo>
                <a:cubicBezTo>
                  <a:pt x="2908184" y="255012"/>
                  <a:pt x="2895565" y="258692"/>
                  <a:pt x="2880843" y="258692"/>
                </a:cubicBezTo>
                <a:lnTo>
                  <a:pt x="2815118" y="258692"/>
                </a:lnTo>
                <a:cubicBezTo>
                  <a:pt x="2814066" y="258692"/>
                  <a:pt x="2813540" y="258692"/>
                  <a:pt x="2813540" y="257115"/>
                </a:cubicBezTo>
                <a:lnTo>
                  <a:pt x="2813540" y="5258"/>
                </a:lnTo>
                <a:cubicBezTo>
                  <a:pt x="2814066" y="4206"/>
                  <a:pt x="2814592" y="3681"/>
                  <a:pt x="2815644" y="3681"/>
                </a:cubicBezTo>
                <a:lnTo>
                  <a:pt x="2883997" y="3681"/>
                </a:lnTo>
                <a:cubicBezTo>
                  <a:pt x="2897668" y="3155"/>
                  <a:pt x="2909761" y="6310"/>
                  <a:pt x="2920803" y="12619"/>
                </a:cubicBezTo>
                <a:cubicBezTo>
                  <a:pt x="2931845" y="19454"/>
                  <a:pt x="2940783" y="27867"/>
                  <a:pt x="2947093" y="39435"/>
                </a:cubicBezTo>
                <a:cubicBezTo>
                  <a:pt x="2953928" y="50477"/>
                  <a:pt x="2957083" y="63096"/>
                  <a:pt x="2957083" y="76241"/>
                </a:cubicBezTo>
                <a:lnTo>
                  <a:pt x="2957083" y="181400"/>
                </a:lnTo>
                <a:cubicBezTo>
                  <a:pt x="2957083" y="195597"/>
                  <a:pt x="2953403" y="208216"/>
                  <a:pt x="2947093" y="220309"/>
                </a:cubicBezTo>
                <a:cubicBezTo>
                  <a:pt x="2940258" y="231877"/>
                  <a:pt x="2931319" y="241341"/>
                  <a:pt x="2919751" y="248176"/>
                </a:cubicBezTo>
                <a:close/>
                <a:moveTo>
                  <a:pt x="2912916" y="76241"/>
                </a:moveTo>
                <a:cubicBezTo>
                  <a:pt x="2912916" y="68354"/>
                  <a:pt x="2910287" y="61518"/>
                  <a:pt x="2904503" y="55734"/>
                </a:cubicBezTo>
                <a:cubicBezTo>
                  <a:pt x="2898719" y="49951"/>
                  <a:pt x="2891884" y="47322"/>
                  <a:pt x="2883997" y="47322"/>
                </a:cubicBezTo>
                <a:lnTo>
                  <a:pt x="2858233" y="47322"/>
                </a:lnTo>
                <a:cubicBezTo>
                  <a:pt x="2858233" y="47322"/>
                  <a:pt x="2858233" y="213474"/>
                  <a:pt x="2858233" y="213474"/>
                </a:cubicBezTo>
                <a:lnTo>
                  <a:pt x="2880843" y="213474"/>
                </a:lnTo>
                <a:cubicBezTo>
                  <a:pt x="2889781" y="213474"/>
                  <a:pt x="2897668" y="210319"/>
                  <a:pt x="2903452" y="204009"/>
                </a:cubicBezTo>
                <a:cubicBezTo>
                  <a:pt x="2909761" y="197700"/>
                  <a:pt x="2912916" y="190339"/>
                  <a:pt x="2912916" y="181400"/>
                </a:cubicBezTo>
                <a:lnTo>
                  <a:pt x="2912916" y="76241"/>
                </a:lnTo>
                <a:close/>
                <a:moveTo>
                  <a:pt x="3068026" y="5258"/>
                </a:moveTo>
                <a:lnTo>
                  <a:pt x="3111667" y="257115"/>
                </a:lnTo>
                <a:cubicBezTo>
                  <a:pt x="3111667" y="258166"/>
                  <a:pt x="3111667" y="258692"/>
                  <a:pt x="3110090" y="258692"/>
                </a:cubicBezTo>
                <a:lnTo>
                  <a:pt x="3069604" y="258692"/>
                </a:lnTo>
                <a:cubicBezTo>
                  <a:pt x="3068552" y="258692"/>
                  <a:pt x="3068026" y="258166"/>
                  <a:pt x="3068026" y="257115"/>
                </a:cubicBezTo>
                <a:lnTo>
                  <a:pt x="3063820" y="230299"/>
                </a:lnTo>
                <a:lnTo>
                  <a:pt x="3013869" y="230299"/>
                </a:lnTo>
                <a:lnTo>
                  <a:pt x="3009663" y="257115"/>
                </a:lnTo>
                <a:cubicBezTo>
                  <a:pt x="3009663" y="258166"/>
                  <a:pt x="3008611" y="258692"/>
                  <a:pt x="3008085" y="258692"/>
                </a:cubicBezTo>
                <a:lnTo>
                  <a:pt x="2967599" y="258692"/>
                </a:lnTo>
                <a:cubicBezTo>
                  <a:pt x="2966547" y="258692"/>
                  <a:pt x="2966021" y="258166"/>
                  <a:pt x="2966021" y="257115"/>
                </a:cubicBezTo>
                <a:lnTo>
                  <a:pt x="3011240" y="5258"/>
                </a:lnTo>
                <a:cubicBezTo>
                  <a:pt x="3011240" y="4206"/>
                  <a:pt x="3012292" y="3681"/>
                  <a:pt x="3012818" y="3681"/>
                </a:cubicBezTo>
                <a:lnTo>
                  <a:pt x="3065923" y="3681"/>
                </a:lnTo>
                <a:cubicBezTo>
                  <a:pt x="3066975" y="3681"/>
                  <a:pt x="3067501" y="3681"/>
                  <a:pt x="3067501" y="5258"/>
                </a:cubicBezTo>
                <a:close/>
                <a:moveTo>
                  <a:pt x="3055933" y="191390"/>
                </a:moveTo>
                <a:lnTo>
                  <a:pt x="3040685" y="88334"/>
                </a:lnTo>
                <a:lnTo>
                  <a:pt x="3038582" y="74663"/>
                </a:lnTo>
                <a:lnTo>
                  <a:pt x="3037004" y="88334"/>
                </a:lnTo>
                <a:lnTo>
                  <a:pt x="3020704" y="191390"/>
                </a:lnTo>
                <a:lnTo>
                  <a:pt x="3055933" y="191390"/>
                </a:lnTo>
                <a:close/>
                <a:moveTo>
                  <a:pt x="3264674" y="5258"/>
                </a:moveTo>
                <a:cubicBezTo>
                  <a:pt x="3264674" y="4206"/>
                  <a:pt x="3264674" y="3681"/>
                  <a:pt x="3263097" y="3681"/>
                </a:cubicBezTo>
                <a:lnTo>
                  <a:pt x="3222085" y="3681"/>
                </a:lnTo>
                <a:cubicBezTo>
                  <a:pt x="3221033" y="3681"/>
                  <a:pt x="3220507" y="3681"/>
                  <a:pt x="3220507" y="5258"/>
                </a:cubicBezTo>
                <a:lnTo>
                  <a:pt x="3220507" y="188761"/>
                </a:lnTo>
                <a:cubicBezTo>
                  <a:pt x="3220507" y="197174"/>
                  <a:pt x="3217878" y="204009"/>
                  <a:pt x="3212620" y="209793"/>
                </a:cubicBezTo>
                <a:cubicBezTo>
                  <a:pt x="3207362" y="215577"/>
                  <a:pt x="3201053" y="218206"/>
                  <a:pt x="3193166" y="218206"/>
                </a:cubicBezTo>
                <a:cubicBezTo>
                  <a:pt x="3185279" y="218206"/>
                  <a:pt x="3178969" y="215577"/>
                  <a:pt x="3173711" y="209793"/>
                </a:cubicBezTo>
                <a:cubicBezTo>
                  <a:pt x="3168453" y="204009"/>
                  <a:pt x="3165824" y="197174"/>
                  <a:pt x="3165824" y="188761"/>
                </a:cubicBezTo>
                <a:lnTo>
                  <a:pt x="3165824" y="5258"/>
                </a:lnTo>
                <a:cubicBezTo>
                  <a:pt x="3165824" y="4206"/>
                  <a:pt x="3165824" y="3681"/>
                  <a:pt x="3164247" y="3681"/>
                </a:cubicBezTo>
                <a:lnTo>
                  <a:pt x="3123235" y="3681"/>
                </a:lnTo>
                <a:cubicBezTo>
                  <a:pt x="3122183" y="3681"/>
                  <a:pt x="3121658" y="3681"/>
                  <a:pt x="3121658" y="5258"/>
                </a:cubicBezTo>
                <a:lnTo>
                  <a:pt x="3121658" y="188761"/>
                </a:lnTo>
                <a:cubicBezTo>
                  <a:pt x="3121132" y="202432"/>
                  <a:pt x="3124287" y="214525"/>
                  <a:pt x="3130596" y="225567"/>
                </a:cubicBezTo>
                <a:cubicBezTo>
                  <a:pt x="3136906" y="236609"/>
                  <a:pt x="3145844" y="245547"/>
                  <a:pt x="3156886" y="252383"/>
                </a:cubicBezTo>
                <a:cubicBezTo>
                  <a:pt x="3167928" y="259218"/>
                  <a:pt x="3180021" y="262373"/>
                  <a:pt x="3192640" y="262373"/>
                </a:cubicBezTo>
                <a:cubicBezTo>
                  <a:pt x="3205259" y="262373"/>
                  <a:pt x="3218404" y="259218"/>
                  <a:pt x="3228920" y="252383"/>
                </a:cubicBezTo>
                <a:cubicBezTo>
                  <a:pt x="3239962" y="245547"/>
                  <a:pt x="3248375" y="236609"/>
                  <a:pt x="3254684" y="225567"/>
                </a:cubicBezTo>
                <a:cubicBezTo>
                  <a:pt x="3260994" y="214525"/>
                  <a:pt x="3264148" y="201906"/>
                  <a:pt x="3264148" y="188235"/>
                </a:cubicBezTo>
                <a:lnTo>
                  <a:pt x="3264148" y="5258"/>
                </a:lnTo>
                <a:close/>
                <a:moveTo>
                  <a:pt x="1400198" y="543148"/>
                </a:moveTo>
                <a:lnTo>
                  <a:pt x="1443313" y="543148"/>
                </a:lnTo>
                <a:lnTo>
                  <a:pt x="1443313" y="3155"/>
                </a:lnTo>
                <a:lnTo>
                  <a:pt x="1400198" y="3155"/>
                </a:lnTo>
                <a:lnTo>
                  <a:pt x="1400198" y="543148"/>
                </a:lnTo>
                <a:close/>
                <a:moveTo>
                  <a:pt x="1754059" y="290766"/>
                </a:moveTo>
                <a:lnTo>
                  <a:pt x="1713573" y="290766"/>
                </a:lnTo>
                <a:cubicBezTo>
                  <a:pt x="1712521" y="290766"/>
                  <a:pt x="1711995" y="290766"/>
                  <a:pt x="1711995" y="292343"/>
                </a:cubicBezTo>
                <a:lnTo>
                  <a:pt x="1684654" y="390667"/>
                </a:lnTo>
                <a:lnTo>
                  <a:pt x="1657838" y="292343"/>
                </a:lnTo>
                <a:cubicBezTo>
                  <a:pt x="1657838" y="291292"/>
                  <a:pt x="1656787" y="290766"/>
                  <a:pt x="1655735" y="290766"/>
                </a:cubicBezTo>
                <a:lnTo>
                  <a:pt x="1615249" y="290766"/>
                </a:lnTo>
                <a:cubicBezTo>
                  <a:pt x="1614197" y="290766"/>
                  <a:pt x="1613671" y="290766"/>
                  <a:pt x="1614197" y="292343"/>
                </a:cubicBezTo>
                <a:lnTo>
                  <a:pt x="1662571" y="440092"/>
                </a:lnTo>
                <a:lnTo>
                  <a:pt x="1662571" y="543674"/>
                </a:lnTo>
                <a:cubicBezTo>
                  <a:pt x="1662571" y="544726"/>
                  <a:pt x="1662571" y="545252"/>
                  <a:pt x="1663096" y="545252"/>
                </a:cubicBezTo>
                <a:lnTo>
                  <a:pt x="1704634" y="545252"/>
                </a:lnTo>
                <a:cubicBezTo>
                  <a:pt x="1705686" y="545252"/>
                  <a:pt x="1706212" y="545252"/>
                  <a:pt x="1706212" y="543674"/>
                </a:cubicBezTo>
                <a:lnTo>
                  <a:pt x="1706212" y="438515"/>
                </a:lnTo>
                <a:cubicBezTo>
                  <a:pt x="1706212" y="438515"/>
                  <a:pt x="1754585" y="292343"/>
                  <a:pt x="1754585" y="292343"/>
                </a:cubicBezTo>
                <a:cubicBezTo>
                  <a:pt x="1754585" y="291292"/>
                  <a:pt x="1754585" y="290766"/>
                  <a:pt x="1753533" y="290766"/>
                </a:cubicBezTo>
                <a:close/>
                <a:moveTo>
                  <a:pt x="1932830" y="290766"/>
                </a:moveTo>
                <a:lnTo>
                  <a:pt x="1888137" y="290766"/>
                </a:lnTo>
                <a:cubicBezTo>
                  <a:pt x="1887086" y="290766"/>
                  <a:pt x="1886560" y="290766"/>
                  <a:pt x="1885509" y="292343"/>
                </a:cubicBezTo>
                <a:lnTo>
                  <a:pt x="1852383" y="340717"/>
                </a:lnTo>
                <a:lnTo>
                  <a:pt x="1819258" y="292343"/>
                </a:lnTo>
                <a:cubicBezTo>
                  <a:pt x="1818732" y="291292"/>
                  <a:pt x="1817681" y="290766"/>
                  <a:pt x="1816629" y="290766"/>
                </a:cubicBezTo>
                <a:lnTo>
                  <a:pt x="1772462" y="290766"/>
                </a:lnTo>
                <a:cubicBezTo>
                  <a:pt x="1771410" y="290766"/>
                  <a:pt x="1770885" y="290766"/>
                  <a:pt x="1770885" y="292343"/>
                </a:cubicBezTo>
                <a:lnTo>
                  <a:pt x="1770885" y="543148"/>
                </a:lnTo>
                <a:cubicBezTo>
                  <a:pt x="1770359" y="544200"/>
                  <a:pt x="1770885" y="544726"/>
                  <a:pt x="1771410" y="544726"/>
                </a:cubicBezTo>
                <a:lnTo>
                  <a:pt x="1812423" y="544726"/>
                </a:lnTo>
                <a:cubicBezTo>
                  <a:pt x="1813474" y="544726"/>
                  <a:pt x="1814000" y="544200"/>
                  <a:pt x="1814000" y="543148"/>
                </a:cubicBezTo>
                <a:lnTo>
                  <a:pt x="1814000" y="357016"/>
                </a:lnTo>
                <a:cubicBezTo>
                  <a:pt x="1814000" y="357016"/>
                  <a:pt x="1851858" y="412751"/>
                  <a:pt x="1851858" y="412751"/>
                </a:cubicBezTo>
                <a:lnTo>
                  <a:pt x="1889715" y="357016"/>
                </a:lnTo>
                <a:lnTo>
                  <a:pt x="1889715" y="543148"/>
                </a:lnTo>
                <a:cubicBezTo>
                  <a:pt x="1889715" y="544200"/>
                  <a:pt x="1890766" y="544726"/>
                  <a:pt x="1891292" y="544726"/>
                </a:cubicBezTo>
                <a:lnTo>
                  <a:pt x="1932304" y="544726"/>
                </a:lnTo>
                <a:cubicBezTo>
                  <a:pt x="1933356" y="544726"/>
                  <a:pt x="1933882" y="544200"/>
                  <a:pt x="1933882" y="543148"/>
                </a:cubicBezTo>
                <a:lnTo>
                  <a:pt x="1933882" y="292343"/>
                </a:lnTo>
                <a:cubicBezTo>
                  <a:pt x="1933356" y="291292"/>
                  <a:pt x="1932830" y="290766"/>
                  <a:pt x="1931779" y="290766"/>
                </a:cubicBezTo>
                <a:close/>
                <a:moveTo>
                  <a:pt x="2087940" y="325994"/>
                </a:moveTo>
                <a:cubicBezTo>
                  <a:pt x="2094250" y="337036"/>
                  <a:pt x="2097931" y="349129"/>
                  <a:pt x="2097931" y="362800"/>
                </a:cubicBezTo>
                <a:lnTo>
                  <a:pt x="2097931" y="467434"/>
                </a:lnTo>
                <a:cubicBezTo>
                  <a:pt x="2097931" y="481630"/>
                  <a:pt x="2094776" y="494249"/>
                  <a:pt x="2087940" y="505817"/>
                </a:cubicBezTo>
                <a:cubicBezTo>
                  <a:pt x="2081105" y="517384"/>
                  <a:pt x="2072166" y="526323"/>
                  <a:pt x="2060599" y="533158"/>
                </a:cubicBezTo>
                <a:cubicBezTo>
                  <a:pt x="2049031" y="539994"/>
                  <a:pt x="2036412" y="543674"/>
                  <a:pt x="2022216" y="543674"/>
                </a:cubicBezTo>
                <a:lnTo>
                  <a:pt x="1957543" y="543674"/>
                </a:lnTo>
                <a:cubicBezTo>
                  <a:pt x="1956491" y="543674"/>
                  <a:pt x="1955965" y="543674"/>
                  <a:pt x="1955965" y="542097"/>
                </a:cubicBezTo>
                <a:lnTo>
                  <a:pt x="1955965" y="291292"/>
                </a:lnTo>
                <a:cubicBezTo>
                  <a:pt x="1956491" y="290240"/>
                  <a:pt x="1957017" y="289714"/>
                  <a:pt x="1958068" y="289714"/>
                </a:cubicBezTo>
                <a:lnTo>
                  <a:pt x="2025896" y="289714"/>
                </a:lnTo>
                <a:cubicBezTo>
                  <a:pt x="2039041" y="289188"/>
                  <a:pt x="2051135" y="292343"/>
                  <a:pt x="2062176" y="298653"/>
                </a:cubicBezTo>
                <a:cubicBezTo>
                  <a:pt x="2073218" y="305488"/>
                  <a:pt x="2082157" y="313901"/>
                  <a:pt x="2088466" y="324943"/>
                </a:cubicBezTo>
                <a:close/>
                <a:moveTo>
                  <a:pt x="2053764" y="362274"/>
                </a:moveTo>
                <a:cubicBezTo>
                  <a:pt x="2053764" y="354387"/>
                  <a:pt x="2051135" y="347552"/>
                  <a:pt x="2045351" y="341768"/>
                </a:cubicBezTo>
                <a:cubicBezTo>
                  <a:pt x="2039567" y="335984"/>
                  <a:pt x="2032732" y="333355"/>
                  <a:pt x="2025371" y="333355"/>
                </a:cubicBezTo>
                <a:lnTo>
                  <a:pt x="2000132" y="333355"/>
                </a:lnTo>
                <a:cubicBezTo>
                  <a:pt x="2000132" y="333355"/>
                  <a:pt x="2000132" y="498981"/>
                  <a:pt x="2000132" y="498981"/>
                </a:cubicBezTo>
                <a:lnTo>
                  <a:pt x="2022742" y="498981"/>
                </a:lnTo>
                <a:cubicBezTo>
                  <a:pt x="2031680" y="498981"/>
                  <a:pt x="2039041" y="495827"/>
                  <a:pt x="2045351" y="489517"/>
                </a:cubicBezTo>
                <a:cubicBezTo>
                  <a:pt x="2051660" y="483208"/>
                  <a:pt x="2054815" y="475846"/>
                  <a:pt x="2054815" y="466908"/>
                </a:cubicBezTo>
                <a:lnTo>
                  <a:pt x="2054815" y="361748"/>
                </a:lnTo>
                <a:close/>
                <a:moveTo>
                  <a:pt x="2240947" y="416431"/>
                </a:moveTo>
                <a:cubicBezTo>
                  <a:pt x="2254092" y="431154"/>
                  <a:pt x="2260402" y="447979"/>
                  <a:pt x="2260402" y="467959"/>
                </a:cubicBezTo>
                <a:lnTo>
                  <a:pt x="2260402" y="542623"/>
                </a:lnTo>
                <a:cubicBezTo>
                  <a:pt x="2260402" y="543674"/>
                  <a:pt x="2260402" y="544200"/>
                  <a:pt x="2258825" y="544200"/>
                </a:cubicBezTo>
                <a:lnTo>
                  <a:pt x="2217812" y="544200"/>
                </a:lnTo>
                <a:cubicBezTo>
                  <a:pt x="2216761" y="544200"/>
                  <a:pt x="2216235" y="544200"/>
                  <a:pt x="2216235" y="543148"/>
                </a:cubicBezTo>
                <a:lnTo>
                  <a:pt x="2216235" y="467434"/>
                </a:lnTo>
                <a:cubicBezTo>
                  <a:pt x="2216235" y="458495"/>
                  <a:pt x="2213080" y="451134"/>
                  <a:pt x="2206771" y="444824"/>
                </a:cubicBezTo>
                <a:cubicBezTo>
                  <a:pt x="2200461" y="438515"/>
                  <a:pt x="2193100" y="435360"/>
                  <a:pt x="2184161" y="435360"/>
                </a:cubicBezTo>
                <a:lnTo>
                  <a:pt x="2159975" y="435360"/>
                </a:lnTo>
                <a:lnTo>
                  <a:pt x="2159975" y="542623"/>
                </a:lnTo>
                <a:cubicBezTo>
                  <a:pt x="2159975" y="543674"/>
                  <a:pt x="2158923" y="544200"/>
                  <a:pt x="2158397" y="544200"/>
                </a:cubicBezTo>
                <a:lnTo>
                  <a:pt x="2117385" y="544200"/>
                </a:lnTo>
                <a:cubicBezTo>
                  <a:pt x="2116333" y="544200"/>
                  <a:pt x="2115808" y="543674"/>
                  <a:pt x="2115808" y="542623"/>
                </a:cubicBezTo>
                <a:lnTo>
                  <a:pt x="2115808" y="291817"/>
                </a:lnTo>
                <a:cubicBezTo>
                  <a:pt x="2116333" y="290766"/>
                  <a:pt x="2116859" y="290240"/>
                  <a:pt x="2117911" y="290240"/>
                </a:cubicBezTo>
                <a:lnTo>
                  <a:pt x="2190997" y="290240"/>
                </a:lnTo>
                <a:cubicBezTo>
                  <a:pt x="2204142" y="290240"/>
                  <a:pt x="2216235" y="293395"/>
                  <a:pt x="2227277" y="299704"/>
                </a:cubicBezTo>
                <a:cubicBezTo>
                  <a:pt x="2238318" y="306014"/>
                  <a:pt x="2247257" y="314952"/>
                  <a:pt x="2253567" y="325468"/>
                </a:cubicBezTo>
                <a:cubicBezTo>
                  <a:pt x="2259876" y="336510"/>
                  <a:pt x="2263557" y="348604"/>
                  <a:pt x="2263557" y="362274"/>
                </a:cubicBezTo>
                <a:cubicBezTo>
                  <a:pt x="2263557" y="375945"/>
                  <a:pt x="2261979" y="379626"/>
                  <a:pt x="2259350" y="386461"/>
                </a:cubicBezTo>
                <a:cubicBezTo>
                  <a:pt x="2256721" y="393822"/>
                  <a:pt x="2253567" y="399606"/>
                  <a:pt x="2249886" y="404864"/>
                </a:cubicBezTo>
                <a:cubicBezTo>
                  <a:pt x="2246205" y="410122"/>
                  <a:pt x="2243051" y="413802"/>
                  <a:pt x="2239896" y="415906"/>
                </a:cubicBezTo>
                <a:close/>
                <a:moveTo>
                  <a:pt x="2220441" y="362800"/>
                </a:moveTo>
                <a:cubicBezTo>
                  <a:pt x="2220441" y="354913"/>
                  <a:pt x="2217812" y="348078"/>
                  <a:pt x="2212029" y="342820"/>
                </a:cubicBezTo>
                <a:cubicBezTo>
                  <a:pt x="2206245" y="337036"/>
                  <a:pt x="2199409" y="334407"/>
                  <a:pt x="2192048" y="334407"/>
                </a:cubicBezTo>
                <a:lnTo>
                  <a:pt x="2161026" y="334407"/>
                </a:lnTo>
                <a:lnTo>
                  <a:pt x="2161026" y="391719"/>
                </a:lnTo>
                <a:lnTo>
                  <a:pt x="2192048" y="391719"/>
                </a:lnTo>
                <a:cubicBezTo>
                  <a:pt x="2199409" y="391719"/>
                  <a:pt x="2206245" y="389090"/>
                  <a:pt x="2212029" y="383306"/>
                </a:cubicBezTo>
                <a:cubicBezTo>
                  <a:pt x="2217812" y="377522"/>
                  <a:pt x="2220967" y="370687"/>
                  <a:pt x="2220967" y="362800"/>
                </a:cubicBezTo>
                <a:close/>
                <a:moveTo>
                  <a:pt x="2582190" y="455340"/>
                </a:moveTo>
                <a:lnTo>
                  <a:pt x="2541177" y="455340"/>
                </a:lnTo>
                <a:cubicBezTo>
                  <a:pt x="2540126" y="455340"/>
                  <a:pt x="2539600" y="455340"/>
                  <a:pt x="2539600" y="456918"/>
                </a:cubicBezTo>
                <a:lnTo>
                  <a:pt x="2539600" y="473743"/>
                </a:lnTo>
                <a:cubicBezTo>
                  <a:pt x="2539600" y="481630"/>
                  <a:pt x="2536971" y="488466"/>
                  <a:pt x="2531713" y="494775"/>
                </a:cubicBezTo>
                <a:cubicBezTo>
                  <a:pt x="2526455" y="501085"/>
                  <a:pt x="2520146" y="504239"/>
                  <a:pt x="2512259" y="504239"/>
                </a:cubicBezTo>
                <a:cubicBezTo>
                  <a:pt x="2504372" y="504239"/>
                  <a:pt x="2498588" y="501610"/>
                  <a:pt x="2493330" y="495827"/>
                </a:cubicBezTo>
                <a:cubicBezTo>
                  <a:pt x="2488072" y="490043"/>
                  <a:pt x="2485443" y="482682"/>
                  <a:pt x="2485443" y="473743"/>
                </a:cubicBezTo>
                <a:lnTo>
                  <a:pt x="2485443" y="359645"/>
                </a:lnTo>
                <a:cubicBezTo>
                  <a:pt x="2485443" y="351758"/>
                  <a:pt x="2487546" y="344923"/>
                  <a:pt x="2492278" y="339139"/>
                </a:cubicBezTo>
                <a:cubicBezTo>
                  <a:pt x="2497011" y="333355"/>
                  <a:pt x="2503320" y="330201"/>
                  <a:pt x="2512259" y="330201"/>
                </a:cubicBezTo>
                <a:cubicBezTo>
                  <a:pt x="2521197" y="330201"/>
                  <a:pt x="2526455" y="333355"/>
                  <a:pt x="2531713" y="339139"/>
                </a:cubicBezTo>
                <a:cubicBezTo>
                  <a:pt x="2536971" y="344923"/>
                  <a:pt x="2539600" y="351758"/>
                  <a:pt x="2539600" y="360171"/>
                </a:cubicBezTo>
                <a:lnTo>
                  <a:pt x="2539600" y="376997"/>
                </a:lnTo>
                <a:cubicBezTo>
                  <a:pt x="2539600" y="378048"/>
                  <a:pt x="2539600" y="378574"/>
                  <a:pt x="2541177" y="378574"/>
                </a:cubicBezTo>
                <a:lnTo>
                  <a:pt x="2581664" y="378574"/>
                </a:lnTo>
                <a:cubicBezTo>
                  <a:pt x="2582716" y="378574"/>
                  <a:pt x="2583241" y="378574"/>
                  <a:pt x="2583241" y="376997"/>
                </a:cubicBezTo>
                <a:lnTo>
                  <a:pt x="2583241" y="360171"/>
                </a:lnTo>
                <a:cubicBezTo>
                  <a:pt x="2583241" y="346500"/>
                  <a:pt x="2580087" y="334407"/>
                  <a:pt x="2573777" y="323365"/>
                </a:cubicBezTo>
                <a:cubicBezTo>
                  <a:pt x="2567467" y="312324"/>
                  <a:pt x="2559055" y="303385"/>
                  <a:pt x="2548539" y="297075"/>
                </a:cubicBezTo>
                <a:cubicBezTo>
                  <a:pt x="2538023" y="290240"/>
                  <a:pt x="2525929" y="287085"/>
                  <a:pt x="2512784" y="287085"/>
                </a:cubicBezTo>
                <a:cubicBezTo>
                  <a:pt x="2499640" y="287085"/>
                  <a:pt x="2487546" y="290240"/>
                  <a:pt x="2476504" y="297075"/>
                </a:cubicBezTo>
                <a:cubicBezTo>
                  <a:pt x="2465989" y="303911"/>
                  <a:pt x="2457050" y="312849"/>
                  <a:pt x="2451266" y="323891"/>
                </a:cubicBezTo>
                <a:cubicBezTo>
                  <a:pt x="2444957" y="334933"/>
                  <a:pt x="2441802" y="347026"/>
                  <a:pt x="2441802" y="360697"/>
                </a:cubicBezTo>
                <a:lnTo>
                  <a:pt x="2441802" y="474795"/>
                </a:lnTo>
                <a:cubicBezTo>
                  <a:pt x="2441802" y="488466"/>
                  <a:pt x="2444431" y="501085"/>
                  <a:pt x="2450740" y="512652"/>
                </a:cubicBezTo>
                <a:cubicBezTo>
                  <a:pt x="2457050" y="523694"/>
                  <a:pt x="2465463" y="532633"/>
                  <a:pt x="2476504" y="539468"/>
                </a:cubicBezTo>
                <a:cubicBezTo>
                  <a:pt x="2487020" y="546303"/>
                  <a:pt x="2499114" y="549458"/>
                  <a:pt x="2512784" y="549458"/>
                </a:cubicBezTo>
                <a:cubicBezTo>
                  <a:pt x="2526455" y="549458"/>
                  <a:pt x="2538023" y="546303"/>
                  <a:pt x="2548539" y="539468"/>
                </a:cubicBezTo>
                <a:cubicBezTo>
                  <a:pt x="2559055" y="532633"/>
                  <a:pt x="2567467" y="523694"/>
                  <a:pt x="2574303" y="512652"/>
                </a:cubicBezTo>
                <a:cubicBezTo>
                  <a:pt x="2580612" y="501610"/>
                  <a:pt x="2583767" y="488991"/>
                  <a:pt x="2583767" y="474795"/>
                </a:cubicBezTo>
                <a:lnTo>
                  <a:pt x="2583767" y="457969"/>
                </a:lnTo>
                <a:cubicBezTo>
                  <a:pt x="2583767" y="456918"/>
                  <a:pt x="2583767" y="456392"/>
                  <a:pt x="2582190" y="456392"/>
                </a:cubicBezTo>
                <a:close/>
                <a:moveTo>
                  <a:pt x="2740980" y="290766"/>
                </a:moveTo>
                <a:lnTo>
                  <a:pt x="2700494" y="290766"/>
                </a:lnTo>
                <a:cubicBezTo>
                  <a:pt x="2699443" y="290766"/>
                  <a:pt x="2698917" y="290766"/>
                  <a:pt x="2698917" y="292343"/>
                </a:cubicBezTo>
                <a:lnTo>
                  <a:pt x="2698917" y="391719"/>
                </a:lnTo>
                <a:lnTo>
                  <a:pt x="2644760" y="391719"/>
                </a:lnTo>
                <a:lnTo>
                  <a:pt x="2644760" y="292343"/>
                </a:lnTo>
                <a:cubicBezTo>
                  <a:pt x="2644760" y="291292"/>
                  <a:pt x="2644760" y="290766"/>
                  <a:pt x="2643182" y="290766"/>
                </a:cubicBezTo>
                <a:lnTo>
                  <a:pt x="2602696" y="290766"/>
                </a:lnTo>
                <a:cubicBezTo>
                  <a:pt x="2601644" y="290766"/>
                  <a:pt x="2601118" y="290766"/>
                  <a:pt x="2601118" y="292343"/>
                </a:cubicBezTo>
                <a:lnTo>
                  <a:pt x="2601118" y="543148"/>
                </a:lnTo>
                <a:cubicBezTo>
                  <a:pt x="2601118" y="544200"/>
                  <a:pt x="2601118" y="544726"/>
                  <a:pt x="2602170" y="544726"/>
                </a:cubicBezTo>
                <a:lnTo>
                  <a:pt x="2643182" y="544726"/>
                </a:lnTo>
                <a:cubicBezTo>
                  <a:pt x="2644234" y="544726"/>
                  <a:pt x="2644760" y="544200"/>
                  <a:pt x="2644760" y="543148"/>
                </a:cubicBezTo>
                <a:lnTo>
                  <a:pt x="2644760" y="435886"/>
                </a:lnTo>
                <a:lnTo>
                  <a:pt x="2698917" y="435886"/>
                </a:lnTo>
                <a:lnTo>
                  <a:pt x="2698917" y="543148"/>
                </a:lnTo>
                <a:cubicBezTo>
                  <a:pt x="2698917" y="544200"/>
                  <a:pt x="2699443" y="544726"/>
                  <a:pt x="2700494" y="544726"/>
                </a:cubicBezTo>
                <a:lnTo>
                  <a:pt x="2740980" y="544726"/>
                </a:lnTo>
                <a:cubicBezTo>
                  <a:pt x="2742032" y="544726"/>
                  <a:pt x="2742558" y="544200"/>
                  <a:pt x="2742558" y="543148"/>
                </a:cubicBezTo>
                <a:lnTo>
                  <a:pt x="2742558" y="292343"/>
                </a:lnTo>
                <a:cubicBezTo>
                  <a:pt x="2742032" y="291292"/>
                  <a:pt x="2740980" y="290766"/>
                  <a:pt x="2739929" y="290766"/>
                </a:cubicBezTo>
                <a:close/>
                <a:moveTo>
                  <a:pt x="2903977" y="359119"/>
                </a:moveTo>
                <a:lnTo>
                  <a:pt x="2903977" y="474795"/>
                </a:lnTo>
                <a:cubicBezTo>
                  <a:pt x="2903977" y="487940"/>
                  <a:pt x="2901348" y="500559"/>
                  <a:pt x="2894513" y="511601"/>
                </a:cubicBezTo>
                <a:cubicBezTo>
                  <a:pt x="2888204" y="522642"/>
                  <a:pt x="2879265" y="531581"/>
                  <a:pt x="2868749" y="538416"/>
                </a:cubicBezTo>
                <a:cubicBezTo>
                  <a:pt x="2858233" y="545252"/>
                  <a:pt x="2846140" y="548406"/>
                  <a:pt x="2832995" y="548406"/>
                </a:cubicBezTo>
                <a:cubicBezTo>
                  <a:pt x="2819850" y="548406"/>
                  <a:pt x="2808282" y="545252"/>
                  <a:pt x="2797241" y="538416"/>
                </a:cubicBezTo>
                <a:cubicBezTo>
                  <a:pt x="2786725" y="531581"/>
                  <a:pt x="2777786" y="522642"/>
                  <a:pt x="2771477" y="511601"/>
                </a:cubicBezTo>
                <a:cubicBezTo>
                  <a:pt x="2765167" y="500559"/>
                  <a:pt x="2761487" y="488466"/>
                  <a:pt x="2761487" y="474795"/>
                </a:cubicBezTo>
                <a:lnTo>
                  <a:pt x="2761487" y="359119"/>
                </a:lnTo>
                <a:cubicBezTo>
                  <a:pt x="2761487" y="345975"/>
                  <a:pt x="2765167" y="333355"/>
                  <a:pt x="2771477" y="322839"/>
                </a:cubicBezTo>
                <a:cubicBezTo>
                  <a:pt x="2777786" y="311798"/>
                  <a:pt x="2786725" y="302859"/>
                  <a:pt x="2797241" y="296550"/>
                </a:cubicBezTo>
                <a:cubicBezTo>
                  <a:pt x="2808282" y="289714"/>
                  <a:pt x="2819850" y="286559"/>
                  <a:pt x="2832995" y="286559"/>
                </a:cubicBezTo>
                <a:cubicBezTo>
                  <a:pt x="2846140" y="286559"/>
                  <a:pt x="2857707" y="289714"/>
                  <a:pt x="2868749" y="296550"/>
                </a:cubicBezTo>
                <a:cubicBezTo>
                  <a:pt x="2879265" y="303385"/>
                  <a:pt x="2887678" y="311798"/>
                  <a:pt x="2894513" y="322839"/>
                </a:cubicBezTo>
                <a:cubicBezTo>
                  <a:pt x="2900823" y="333881"/>
                  <a:pt x="2903977" y="345975"/>
                  <a:pt x="2903977" y="359119"/>
                </a:cubicBezTo>
                <a:close/>
                <a:moveTo>
                  <a:pt x="2860862" y="474795"/>
                </a:moveTo>
                <a:lnTo>
                  <a:pt x="2860862" y="359119"/>
                </a:lnTo>
                <a:cubicBezTo>
                  <a:pt x="2860862" y="351233"/>
                  <a:pt x="2857707" y="344397"/>
                  <a:pt x="2852975" y="338613"/>
                </a:cubicBezTo>
                <a:cubicBezTo>
                  <a:pt x="2848243" y="332830"/>
                  <a:pt x="2841408" y="330201"/>
                  <a:pt x="2833521" y="330201"/>
                </a:cubicBezTo>
                <a:cubicBezTo>
                  <a:pt x="2825634" y="330201"/>
                  <a:pt x="2819850" y="332830"/>
                  <a:pt x="2814066" y="338613"/>
                </a:cubicBezTo>
                <a:cubicBezTo>
                  <a:pt x="2808808" y="343871"/>
                  <a:pt x="2806179" y="351233"/>
                  <a:pt x="2806179" y="359119"/>
                </a:cubicBezTo>
                <a:lnTo>
                  <a:pt x="2806179" y="474795"/>
                </a:lnTo>
                <a:cubicBezTo>
                  <a:pt x="2806179" y="482682"/>
                  <a:pt x="2808808" y="489517"/>
                  <a:pt x="2814066" y="495301"/>
                </a:cubicBezTo>
                <a:cubicBezTo>
                  <a:pt x="2819324" y="501085"/>
                  <a:pt x="2825634" y="503714"/>
                  <a:pt x="2833521" y="503714"/>
                </a:cubicBezTo>
                <a:cubicBezTo>
                  <a:pt x="2841408" y="503714"/>
                  <a:pt x="2847191" y="500559"/>
                  <a:pt x="2852449" y="494775"/>
                </a:cubicBezTo>
                <a:cubicBezTo>
                  <a:pt x="2857707" y="488991"/>
                  <a:pt x="2860862" y="482156"/>
                  <a:pt x="2860862" y="474269"/>
                </a:cubicBezTo>
                <a:close/>
                <a:moveTo>
                  <a:pt x="2422347" y="359119"/>
                </a:moveTo>
                <a:lnTo>
                  <a:pt x="2422347" y="474795"/>
                </a:lnTo>
                <a:cubicBezTo>
                  <a:pt x="2422347" y="487940"/>
                  <a:pt x="2419718" y="500559"/>
                  <a:pt x="2412883" y="511601"/>
                </a:cubicBezTo>
                <a:cubicBezTo>
                  <a:pt x="2406574" y="522642"/>
                  <a:pt x="2397635" y="531581"/>
                  <a:pt x="2387119" y="538416"/>
                </a:cubicBezTo>
                <a:cubicBezTo>
                  <a:pt x="2376603" y="545252"/>
                  <a:pt x="2364510" y="548406"/>
                  <a:pt x="2351365" y="548406"/>
                </a:cubicBezTo>
                <a:cubicBezTo>
                  <a:pt x="2338220" y="548406"/>
                  <a:pt x="2326652" y="545252"/>
                  <a:pt x="2315611" y="538416"/>
                </a:cubicBezTo>
                <a:cubicBezTo>
                  <a:pt x="2305095" y="531581"/>
                  <a:pt x="2296156" y="522642"/>
                  <a:pt x="2289847" y="511601"/>
                </a:cubicBezTo>
                <a:cubicBezTo>
                  <a:pt x="2283537" y="500559"/>
                  <a:pt x="2279856" y="488466"/>
                  <a:pt x="2279856" y="474795"/>
                </a:cubicBezTo>
                <a:lnTo>
                  <a:pt x="2279856" y="359119"/>
                </a:lnTo>
                <a:cubicBezTo>
                  <a:pt x="2279856" y="345975"/>
                  <a:pt x="2283537" y="333355"/>
                  <a:pt x="2289847" y="322839"/>
                </a:cubicBezTo>
                <a:cubicBezTo>
                  <a:pt x="2296156" y="311798"/>
                  <a:pt x="2305095" y="302859"/>
                  <a:pt x="2315611" y="296550"/>
                </a:cubicBezTo>
                <a:cubicBezTo>
                  <a:pt x="2326126" y="290240"/>
                  <a:pt x="2338220" y="286559"/>
                  <a:pt x="2351365" y="286559"/>
                </a:cubicBezTo>
                <a:cubicBezTo>
                  <a:pt x="2364510" y="286559"/>
                  <a:pt x="2376077" y="289714"/>
                  <a:pt x="2387119" y="296550"/>
                </a:cubicBezTo>
                <a:cubicBezTo>
                  <a:pt x="2397635" y="303385"/>
                  <a:pt x="2406048" y="311798"/>
                  <a:pt x="2412883" y="322839"/>
                </a:cubicBezTo>
                <a:cubicBezTo>
                  <a:pt x="2419718" y="333881"/>
                  <a:pt x="2422347" y="345975"/>
                  <a:pt x="2422347" y="359119"/>
                </a:cubicBezTo>
                <a:close/>
                <a:moveTo>
                  <a:pt x="2379232" y="474795"/>
                </a:moveTo>
                <a:lnTo>
                  <a:pt x="2379232" y="359119"/>
                </a:lnTo>
                <a:cubicBezTo>
                  <a:pt x="2379232" y="351233"/>
                  <a:pt x="2376077" y="344397"/>
                  <a:pt x="2371345" y="338613"/>
                </a:cubicBezTo>
                <a:cubicBezTo>
                  <a:pt x="2366087" y="332830"/>
                  <a:pt x="2359777" y="330201"/>
                  <a:pt x="2351890" y="330201"/>
                </a:cubicBezTo>
                <a:cubicBezTo>
                  <a:pt x="2344004" y="330201"/>
                  <a:pt x="2338220" y="332830"/>
                  <a:pt x="2332436" y="338613"/>
                </a:cubicBezTo>
                <a:cubicBezTo>
                  <a:pt x="2327178" y="343871"/>
                  <a:pt x="2324549" y="351233"/>
                  <a:pt x="2324549" y="359119"/>
                </a:cubicBezTo>
                <a:lnTo>
                  <a:pt x="2324549" y="474795"/>
                </a:lnTo>
                <a:cubicBezTo>
                  <a:pt x="2324549" y="482682"/>
                  <a:pt x="2327178" y="489517"/>
                  <a:pt x="2332436" y="495301"/>
                </a:cubicBezTo>
                <a:cubicBezTo>
                  <a:pt x="2337694" y="501085"/>
                  <a:pt x="2344004" y="503714"/>
                  <a:pt x="2351890" y="503714"/>
                </a:cubicBezTo>
                <a:cubicBezTo>
                  <a:pt x="2359777" y="503714"/>
                  <a:pt x="2365561" y="500559"/>
                  <a:pt x="2370819" y="494775"/>
                </a:cubicBezTo>
                <a:cubicBezTo>
                  <a:pt x="2376077" y="488991"/>
                  <a:pt x="2379232" y="482156"/>
                  <a:pt x="2379232" y="474269"/>
                </a:cubicBezTo>
                <a:close/>
                <a:moveTo>
                  <a:pt x="3043314" y="499507"/>
                </a:moveTo>
                <a:lnTo>
                  <a:pt x="2968650" y="499507"/>
                </a:lnTo>
                <a:lnTo>
                  <a:pt x="2968650" y="292343"/>
                </a:lnTo>
                <a:cubicBezTo>
                  <a:pt x="2968650" y="291292"/>
                  <a:pt x="2968650" y="290766"/>
                  <a:pt x="2967073" y="290766"/>
                </a:cubicBezTo>
                <a:lnTo>
                  <a:pt x="2926587" y="290766"/>
                </a:lnTo>
                <a:cubicBezTo>
                  <a:pt x="2925535" y="290766"/>
                  <a:pt x="2925009" y="291292"/>
                  <a:pt x="2925009" y="292343"/>
                </a:cubicBezTo>
                <a:lnTo>
                  <a:pt x="2925009" y="542623"/>
                </a:lnTo>
                <a:cubicBezTo>
                  <a:pt x="2925009" y="543674"/>
                  <a:pt x="2925009" y="544200"/>
                  <a:pt x="2926061" y="544200"/>
                </a:cubicBezTo>
                <a:lnTo>
                  <a:pt x="3043314" y="544200"/>
                </a:lnTo>
                <a:cubicBezTo>
                  <a:pt x="3044365" y="544200"/>
                  <a:pt x="3044891" y="543674"/>
                  <a:pt x="3044891" y="542623"/>
                </a:cubicBezTo>
                <a:lnTo>
                  <a:pt x="3044891" y="501610"/>
                </a:lnTo>
                <a:cubicBezTo>
                  <a:pt x="3044891" y="500559"/>
                  <a:pt x="3044365" y="500033"/>
                  <a:pt x="3043314" y="50003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Poppins"/>
              <a:ea typeface="Poppins"/>
              <a:cs typeface="Poppins"/>
              <a:sym typeface="Poppins"/>
            </a:endParaRPr>
          </a:p>
        </p:txBody>
      </p:sp>
      <p:sp>
        <p:nvSpPr>
          <p:cNvPr id="102" name="Google Shape;102;p38"/>
          <p:cNvSpPr>
            <a:spLocks noGrp="1"/>
          </p:cNvSpPr>
          <p:nvPr>
            <p:ph type="pic" idx="2"/>
          </p:nvPr>
        </p:nvSpPr>
        <p:spPr>
          <a:xfrm>
            <a:off x="571500" y="2698749"/>
            <a:ext cx="13476288" cy="8316913"/>
          </a:xfrm>
          <a:prstGeom prst="roundRect">
            <a:avLst>
              <a:gd name="adj" fmla="val 3211"/>
            </a:avLst>
          </a:prstGeom>
          <a:solidFill>
            <a:srgbClr val="F2F2F2"/>
          </a:solidFill>
          <a:ln>
            <a:noFill/>
          </a:ln>
        </p:spPr>
        <p:txBody>
          <a:bodyPr/>
          <a:lstStyle/>
          <a:p>
            <a:endParaRPr lang="en-GB"/>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88">
          <p15:clr>
            <a:srgbClr val="FBAE40"/>
          </p15:clr>
        </p15:guide>
        <p15:guide id="2" orient="horz" pos="760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hank You A">
  <p:cSld name="Thank You A">
    <p:bg>
      <p:bgPr>
        <a:solidFill>
          <a:schemeClr val="accent2"/>
        </a:solidFill>
        <a:effectLst/>
      </p:bgPr>
    </p:bg>
    <p:spTree>
      <p:nvGrpSpPr>
        <p:cNvPr id="1" name="Shape 161"/>
        <p:cNvGrpSpPr/>
        <p:nvPr/>
      </p:nvGrpSpPr>
      <p:grpSpPr>
        <a:xfrm>
          <a:off x="0" y="0"/>
          <a:ext cx="0" cy="0"/>
          <a:chOff x="0" y="0"/>
          <a:chExt cx="0" cy="0"/>
        </a:xfrm>
      </p:grpSpPr>
      <p:sp>
        <p:nvSpPr>
          <p:cNvPr id="162" name="Google Shape;162;p45"/>
          <p:cNvSpPr txBox="1">
            <a:spLocks noGrp="1"/>
          </p:cNvSpPr>
          <p:nvPr>
            <p:ph type="title"/>
          </p:nvPr>
        </p:nvSpPr>
        <p:spPr>
          <a:xfrm>
            <a:off x="571500" y="1287114"/>
            <a:ext cx="23241000" cy="2829814"/>
          </a:xfrm>
          <a:prstGeom prst="rect">
            <a:avLst/>
          </a:prstGeom>
          <a:noFill/>
          <a:ln>
            <a:noFill/>
          </a:ln>
        </p:spPr>
        <p:txBody>
          <a:bodyPr spcFirstLastPara="1" wrap="square" lIns="0" tIns="0" rIns="0" bIns="0" anchor="t" anchorCtr="0">
            <a:spAutoFit/>
          </a:bodyPr>
          <a:lstStyle>
            <a:lvl1pPr lvl="0" algn="l">
              <a:lnSpc>
                <a:spcPct val="71000"/>
              </a:lnSpc>
              <a:spcBef>
                <a:spcPts val="0"/>
              </a:spcBef>
              <a:spcAft>
                <a:spcPts val="0"/>
              </a:spcAft>
              <a:buClr>
                <a:schemeClr val="accent1"/>
              </a:buClr>
              <a:buSzPts val="23500"/>
              <a:buFont typeface="Poppins Medium"/>
              <a:buNone/>
              <a:defRPr sz="23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63" name="Google Shape;163;p45"/>
          <p:cNvCxnSpPr/>
          <p:nvPr/>
        </p:nvCxnSpPr>
        <p:spPr>
          <a:xfrm>
            <a:off x="571500" y="12294793"/>
            <a:ext cx="23241600" cy="0"/>
          </a:xfrm>
          <a:prstGeom prst="straightConnector1">
            <a:avLst/>
          </a:prstGeom>
          <a:noFill/>
          <a:ln w="25400" cap="flat" cmpd="sng">
            <a:solidFill>
              <a:schemeClr val="accent1"/>
            </a:solidFill>
            <a:prstDash val="solid"/>
            <a:miter lim="800000"/>
            <a:headEnd type="none" w="sm" len="sm"/>
            <a:tailEnd type="none" w="sm" len="sm"/>
          </a:ln>
        </p:spPr>
      </p:cxnSp>
      <p:sp>
        <p:nvSpPr>
          <p:cNvPr id="164" name="Google Shape;164;p45"/>
          <p:cNvSpPr txBox="1">
            <a:spLocks noGrp="1"/>
          </p:cNvSpPr>
          <p:nvPr>
            <p:ph type="body" idx="1"/>
          </p:nvPr>
        </p:nvSpPr>
        <p:spPr>
          <a:xfrm>
            <a:off x="8382000" y="12563593"/>
            <a:ext cx="3713163" cy="347146"/>
          </a:xfrm>
          <a:prstGeom prst="rect">
            <a:avLst/>
          </a:prstGeom>
          <a:noFill/>
          <a:ln>
            <a:noFill/>
          </a:ln>
        </p:spPr>
        <p:txBody>
          <a:bodyPr spcFirstLastPara="1" wrap="square" lIns="0" tIns="0" rIns="0" bIns="0" anchor="t" anchorCtr="0">
            <a:spAutoFit/>
          </a:bodyPr>
          <a:lstStyle>
            <a:lvl1pPr marL="457200" lvl="0" indent="-228600" algn="l">
              <a:lnSpc>
                <a:spcPct val="92000"/>
              </a:lnSpc>
              <a:spcBef>
                <a:spcPts val="0"/>
              </a:spcBef>
              <a:spcAft>
                <a:spcPts val="0"/>
              </a:spcAft>
              <a:buClr>
                <a:schemeClr val="lt1"/>
              </a:buClr>
              <a:buSzPts val="2400"/>
              <a:buNone/>
              <a:defRPr sz="2400">
                <a:solidFill>
                  <a:schemeClr val="lt1"/>
                </a:solidFill>
                <a:latin typeface="Poppins Medium"/>
                <a:ea typeface="Poppins Medium"/>
                <a:cs typeface="Poppins Medium"/>
                <a:sym typeface="Poppins Medium"/>
              </a:defRPr>
            </a:lvl1pPr>
            <a:lvl2pPr marL="914400" lvl="1" indent="-228600" algn="l">
              <a:lnSpc>
                <a:spcPct val="95000"/>
              </a:lnSpc>
              <a:spcBef>
                <a:spcPts val="0"/>
              </a:spcBef>
              <a:spcAft>
                <a:spcPts val="0"/>
              </a:spcAft>
              <a:buClr>
                <a:schemeClr val="accent1"/>
              </a:buClr>
              <a:buSzPts val="1800"/>
              <a:buNone/>
              <a:defRPr/>
            </a:lvl2pPr>
            <a:lvl3pPr marL="1371600" lvl="2" indent="-228600" algn="l">
              <a:lnSpc>
                <a:spcPct val="95000"/>
              </a:lnSpc>
              <a:spcBef>
                <a:spcPts val="0"/>
              </a:spcBef>
              <a:spcAft>
                <a:spcPts val="0"/>
              </a:spcAft>
              <a:buClr>
                <a:schemeClr val="accent1"/>
              </a:buClr>
              <a:buSzPts val="1800"/>
              <a:buNone/>
              <a:defRPr/>
            </a:lvl3pPr>
            <a:lvl4pPr marL="1828800" lvl="3" indent="-228600" algn="l">
              <a:lnSpc>
                <a:spcPct val="90000"/>
              </a:lnSpc>
              <a:spcBef>
                <a:spcPts val="0"/>
              </a:spcBef>
              <a:spcAft>
                <a:spcPts val="0"/>
              </a:spcAft>
              <a:buClr>
                <a:schemeClr val="accent1"/>
              </a:buClr>
              <a:buSzPts val="1800"/>
              <a:buNone/>
              <a:defRPr/>
            </a:lvl4pPr>
            <a:lvl5pPr marL="2286000" lvl="4" indent="-228600" algn="l">
              <a:lnSpc>
                <a:spcPct val="90000"/>
              </a:lnSpc>
              <a:spcBef>
                <a:spcPts val="0"/>
              </a:spcBef>
              <a:spcAft>
                <a:spcPts val="0"/>
              </a:spcAft>
              <a:buClr>
                <a:schemeClr val="accent1"/>
              </a:buClr>
              <a:buSzPts val="1800"/>
              <a:buNone/>
              <a:defRPr/>
            </a:lvl5pPr>
            <a:lvl6pPr marL="2743200" lvl="5" indent="-228600" algn="l">
              <a:lnSpc>
                <a:spcPct val="90000"/>
              </a:lnSpc>
              <a:spcBef>
                <a:spcPts val="0"/>
              </a:spcBef>
              <a:spcAft>
                <a:spcPts val="0"/>
              </a:spcAft>
              <a:buClr>
                <a:schemeClr val="accent1"/>
              </a:buClr>
              <a:buSzPts val="1800"/>
              <a:buNone/>
              <a:defRPr/>
            </a:lvl6pPr>
            <a:lvl7pPr marL="3200400" lvl="6" indent="-228600" algn="l">
              <a:lnSpc>
                <a:spcPct val="90000"/>
              </a:lnSpc>
              <a:spcBef>
                <a:spcPts val="0"/>
              </a:spcBef>
              <a:spcAft>
                <a:spcPts val="0"/>
              </a:spcAft>
              <a:buClr>
                <a:schemeClr val="accent1"/>
              </a:buClr>
              <a:buSzPts val="1800"/>
              <a:buNone/>
              <a:defRPr/>
            </a:lvl7pPr>
            <a:lvl8pPr marL="3657600" lvl="7" indent="-228600" algn="l">
              <a:lnSpc>
                <a:spcPct val="92000"/>
              </a:lnSpc>
              <a:spcBef>
                <a:spcPts val="0"/>
              </a:spcBef>
              <a:spcAft>
                <a:spcPts val="0"/>
              </a:spcAft>
              <a:buClr>
                <a:schemeClr val="accent1"/>
              </a:buClr>
              <a:buSzPts val="1800"/>
              <a:buNone/>
              <a:defRPr/>
            </a:lvl8pPr>
            <a:lvl9pPr marL="4114800" lvl="8" indent="-228600" algn="l">
              <a:lnSpc>
                <a:spcPct val="92000"/>
              </a:lnSpc>
              <a:spcBef>
                <a:spcPts val="0"/>
              </a:spcBef>
              <a:spcAft>
                <a:spcPts val="0"/>
              </a:spcAft>
              <a:buClr>
                <a:schemeClr val="accent1"/>
              </a:buClr>
              <a:buSzPts val="1800"/>
              <a:buNone/>
              <a:defRPr/>
            </a:lvl9pPr>
          </a:lstStyle>
          <a:p>
            <a:endParaRPr/>
          </a:p>
        </p:txBody>
      </p:sp>
      <p:sp>
        <p:nvSpPr>
          <p:cNvPr id="165" name="Google Shape;165;p45"/>
          <p:cNvSpPr txBox="1">
            <a:spLocks noGrp="1"/>
          </p:cNvSpPr>
          <p:nvPr>
            <p:ph type="body" idx="2"/>
          </p:nvPr>
        </p:nvSpPr>
        <p:spPr>
          <a:xfrm>
            <a:off x="12288839" y="12563593"/>
            <a:ext cx="3713163" cy="347146"/>
          </a:xfrm>
          <a:prstGeom prst="rect">
            <a:avLst/>
          </a:prstGeom>
          <a:noFill/>
          <a:ln>
            <a:noFill/>
          </a:ln>
        </p:spPr>
        <p:txBody>
          <a:bodyPr spcFirstLastPara="1" wrap="square" lIns="0" tIns="0" rIns="0" bIns="0" anchor="t" anchorCtr="0">
            <a:spAutoFit/>
          </a:bodyPr>
          <a:lstStyle>
            <a:lvl1pPr marL="457200" lvl="0" indent="-228600" algn="l">
              <a:lnSpc>
                <a:spcPct val="92000"/>
              </a:lnSpc>
              <a:spcBef>
                <a:spcPts val="0"/>
              </a:spcBef>
              <a:spcAft>
                <a:spcPts val="0"/>
              </a:spcAft>
              <a:buClr>
                <a:schemeClr val="lt1"/>
              </a:buClr>
              <a:buSzPts val="2400"/>
              <a:buNone/>
              <a:defRPr sz="2400">
                <a:solidFill>
                  <a:schemeClr val="lt1"/>
                </a:solidFill>
                <a:latin typeface="Poppins Medium"/>
                <a:ea typeface="Poppins Medium"/>
                <a:cs typeface="Poppins Medium"/>
                <a:sym typeface="Poppins Medium"/>
              </a:defRPr>
            </a:lvl1pPr>
            <a:lvl2pPr marL="914400" lvl="1" indent="-228600" algn="l">
              <a:lnSpc>
                <a:spcPct val="95000"/>
              </a:lnSpc>
              <a:spcBef>
                <a:spcPts val="0"/>
              </a:spcBef>
              <a:spcAft>
                <a:spcPts val="0"/>
              </a:spcAft>
              <a:buClr>
                <a:schemeClr val="accent1"/>
              </a:buClr>
              <a:buSzPts val="1800"/>
              <a:buNone/>
              <a:defRPr/>
            </a:lvl2pPr>
            <a:lvl3pPr marL="1371600" lvl="2" indent="-228600" algn="l">
              <a:lnSpc>
                <a:spcPct val="95000"/>
              </a:lnSpc>
              <a:spcBef>
                <a:spcPts val="0"/>
              </a:spcBef>
              <a:spcAft>
                <a:spcPts val="0"/>
              </a:spcAft>
              <a:buClr>
                <a:schemeClr val="accent1"/>
              </a:buClr>
              <a:buSzPts val="1800"/>
              <a:buNone/>
              <a:defRPr/>
            </a:lvl3pPr>
            <a:lvl4pPr marL="1828800" lvl="3" indent="-228600" algn="l">
              <a:lnSpc>
                <a:spcPct val="90000"/>
              </a:lnSpc>
              <a:spcBef>
                <a:spcPts val="0"/>
              </a:spcBef>
              <a:spcAft>
                <a:spcPts val="0"/>
              </a:spcAft>
              <a:buClr>
                <a:schemeClr val="accent1"/>
              </a:buClr>
              <a:buSzPts val="1800"/>
              <a:buNone/>
              <a:defRPr/>
            </a:lvl4pPr>
            <a:lvl5pPr marL="2286000" lvl="4" indent="-228600" algn="l">
              <a:lnSpc>
                <a:spcPct val="90000"/>
              </a:lnSpc>
              <a:spcBef>
                <a:spcPts val="0"/>
              </a:spcBef>
              <a:spcAft>
                <a:spcPts val="0"/>
              </a:spcAft>
              <a:buClr>
                <a:schemeClr val="accent1"/>
              </a:buClr>
              <a:buSzPts val="1800"/>
              <a:buNone/>
              <a:defRPr/>
            </a:lvl5pPr>
            <a:lvl6pPr marL="2743200" lvl="5" indent="-228600" algn="l">
              <a:lnSpc>
                <a:spcPct val="90000"/>
              </a:lnSpc>
              <a:spcBef>
                <a:spcPts val="0"/>
              </a:spcBef>
              <a:spcAft>
                <a:spcPts val="0"/>
              </a:spcAft>
              <a:buClr>
                <a:schemeClr val="accent1"/>
              </a:buClr>
              <a:buSzPts val="1800"/>
              <a:buNone/>
              <a:defRPr/>
            </a:lvl6pPr>
            <a:lvl7pPr marL="3200400" lvl="6" indent="-228600" algn="l">
              <a:lnSpc>
                <a:spcPct val="90000"/>
              </a:lnSpc>
              <a:spcBef>
                <a:spcPts val="0"/>
              </a:spcBef>
              <a:spcAft>
                <a:spcPts val="0"/>
              </a:spcAft>
              <a:buClr>
                <a:schemeClr val="accent1"/>
              </a:buClr>
              <a:buSzPts val="1800"/>
              <a:buNone/>
              <a:defRPr/>
            </a:lvl7pPr>
            <a:lvl8pPr marL="3657600" lvl="7" indent="-228600" algn="l">
              <a:lnSpc>
                <a:spcPct val="92000"/>
              </a:lnSpc>
              <a:spcBef>
                <a:spcPts val="0"/>
              </a:spcBef>
              <a:spcAft>
                <a:spcPts val="0"/>
              </a:spcAft>
              <a:buClr>
                <a:schemeClr val="accent1"/>
              </a:buClr>
              <a:buSzPts val="1800"/>
              <a:buNone/>
              <a:defRPr/>
            </a:lvl8pPr>
            <a:lvl9pPr marL="4114800" lvl="8" indent="-228600" algn="l">
              <a:lnSpc>
                <a:spcPct val="92000"/>
              </a:lnSpc>
              <a:spcBef>
                <a:spcPts val="0"/>
              </a:spcBef>
              <a:spcAft>
                <a:spcPts val="0"/>
              </a:spcAft>
              <a:buClr>
                <a:schemeClr val="accent1"/>
              </a:buClr>
              <a:buSzPts val="1800"/>
              <a:buNone/>
              <a:defRPr/>
            </a:lvl9pPr>
          </a:lstStyle>
          <a:p>
            <a:endParaRPr/>
          </a:p>
        </p:txBody>
      </p:sp>
      <p:sp>
        <p:nvSpPr>
          <p:cNvPr id="166" name="Google Shape;166;p45"/>
          <p:cNvSpPr txBox="1">
            <a:spLocks noGrp="1"/>
          </p:cNvSpPr>
          <p:nvPr>
            <p:ph type="body" idx="3"/>
          </p:nvPr>
        </p:nvSpPr>
        <p:spPr>
          <a:xfrm>
            <a:off x="16195678" y="12563593"/>
            <a:ext cx="3713163" cy="347146"/>
          </a:xfrm>
          <a:prstGeom prst="rect">
            <a:avLst/>
          </a:prstGeom>
          <a:noFill/>
          <a:ln>
            <a:noFill/>
          </a:ln>
        </p:spPr>
        <p:txBody>
          <a:bodyPr spcFirstLastPara="1" wrap="square" lIns="0" tIns="0" rIns="0" bIns="0" anchor="t" anchorCtr="0">
            <a:spAutoFit/>
          </a:bodyPr>
          <a:lstStyle>
            <a:lvl1pPr marL="457200" lvl="0" indent="-228600" algn="l">
              <a:lnSpc>
                <a:spcPct val="92000"/>
              </a:lnSpc>
              <a:spcBef>
                <a:spcPts val="0"/>
              </a:spcBef>
              <a:spcAft>
                <a:spcPts val="0"/>
              </a:spcAft>
              <a:buClr>
                <a:schemeClr val="lt1"/>
              </a:buClr>
              <a:buSzPts val="2400"/>
              <a:buNone/>
              <a:defRPr sz="2400">
                <a:solidFill>
                  <a:schemeClr val="lt1"/>
                </a:solidFill>
                <a:latin typeface="Poppins Medium"/>
                <a:ea typeface="Poppins Medium"/>
                <a:cs typeface="Poppins Medium"/>
                <a:sym typeface="Poppins Medium"/>
              </a:defRPr>
            </a:lvl1pPr>
            <a:lvl2pPr marL="914400" lvl="1" indent="-228600" algn="l">
              <a:lnSpc>
                <a:spcPct val="95000"/>
              </a:lnSpc>
              <a:spcBef>
                <a:spcPts val="0"/>
              </a:spcBef>
              <a:spcAft>
                <a:spcPts val="0"/>
              </a:spcAft>
              <a:buClr>
                <a:schemeClr val="accent1"/>
              </a:buClr>
              <a:buSzPts val="1800"/>
              <a:buNone/>
              <a:defRPr/>
            </a:lvl2pPr>
            <a:lvl3pPr marL="1371600" lvl="2" indent="-228600" algn="l">
              <a:lnSpc>
                <a:spcPct val="95000"/>
              </a:lnSpc>
              <a:spcBef>
                <a:spcPts val="0"/>
              </a:spcBef>
              <a:spcAft>
                <a:spcPts val="0"/>
              </a:spcAft>
              <a:buClr>
                <a:schemeClr val="accent1"/>
              </a:buClr>
              <a:buSzPts val="1800"/>
              <a:buNone/>
              <a:defRPr/>
            </a:lvl3pPr>
            <a:lvl4pPr marL="1828800" lvl="3" indent="-228600" algn="l">
              <a:lnSpc>
                <a:spcPct val="90000"/>
              </a:lnSpc>
              <a:spcBef>
                <a:spcPts val="0"/>
              </a:spcBef>
              <a:spcAft>
                <a:spcPts val="0"/>
              </a:spcAft>
              <a:buClr>
                <a:schemeClr val="accent1"/>
              </a:buClr>
              <a:buSzPts val="1800"/>
              <a:buNone/>
              <a:defRPr/>
            </a:lvl4pPr>
            <a:lvl5pPr marL="2286000" lvl="4" indent="-228600" algn="l">
              <a:lnSpc>
                <a:spcPct val="90000"/>
              </a:lnSpc>
              <a:spcBef>
                <a:spcPts val="0"/>
              </a:spcBef>
              <a:spcAft>
                <a:spcPts val="0"/>
              </a:spcAft>
              <a:buClr>
                <a:schemeClr val="accent1"/>
              </a:buClr>
              <a:buSzPts val="1800"/>
              <a:buNone/>
              <a:defRPr/>
            </a:lvl5pPr>
            <a:lvl6pPr marL="2743200" lvl="5" indent="-228600" algn="l">
              <a:lnSpc>
                <a:spcPct val="90000"/>
              </a:lnSpc>
              <a:spcBef>
                <a:spcPts val="0"/>
              </a:spcBef>
              <a:spcAft>
                <a:spcPts val="0"/>
              </a:spcAft>
              <a:buClr>
                <a:schemeClr val="accent1"/>
              </a:buClr>
              <a:buSzPts val="1800"/>
              <a:buNone/>
              <a:defRPr/>
            </a:lvl6pPr>
            <a:lvl7pPr marL="3200400" lvl="6" indent="-228600" algn="l">
              <a:lnSpc>
                <a:spcPct val="90000"/>
              </a:lnSpc>
              <a:spcBef>
                <a:spcPts val="0"/>
              </a:spcBef>
              <a:spcAft>
                <a:spcPts val="0"/>
              </a:spcAft>
              <a:buClr>
                <a:schemeClr val="accent1"/>
              </a:buClr>
              <a:buSzPts val="1800"/>
              <a:buNone/>
              <a:defRPr/>
            </a:lvl7pPr>
            <a:lvl8pPr marL="3657600" lvl="7" indent="-228600" algn="l">
              <a:lnSpc>
                <a:spcPct val="92000"/>
              </a:lnSpc>
              <a:spcBef>
                <a:spcPts val="0"/>
              </a:spcBef>
              <a:spcAft>
                <a:spcPts val="0"/>
              </a:spcAft>
              <a:buClr>
                <a:schemeClr val="accent1"/>
              </a:buClr>
              <a:buSzPts val="1800"/>
              <a:buNone/>
              <a:defRPr/>
            </a:lvl8pPr>
            <a:lvl9pPr marL="4114800" lvl="8" indent="-228600" algn="l">
              <a:lnSpc>
                <a:spcPct val="92000"/>
              </a:lnSpc>
              <a:spcBef>
                <a:spcPts val="0"/>
              </a:spcBef>
              <a:spcAft>
                <a:spcPts val="0"/>
              </a:spcAft>
              <a:buClr>
                <a:schemeClr val="accent1"/>
              </a:buClr>
              <a:buSzPts val="1800"/>
              <a:buNone/>
              <a:defRPr/>
            </a:lvl9pPr>
          </a:lstStyle>
          <a:p>
            <a:endParaRPr/>
          </a:p>
        </p:txBody>
      </p:sp>
      <p:sp>
        <p:nvSpPr>
          <p:cNvPr id="167" name="Google Shape;167;p45"/>
          <p:cNvSpPr txBox="1">
            <a:spLocks noGrp="1"/>
          </p:cNvSpPr>
          <p:nvPr>
            <p:ph type="body" idx="4"/>
          </p:nvPr>
        </p:nvSpPr>
        <p:spPr>
          <a:xfrm>
            <a:off x="20099337" y="12563593"/>
            <a:ext cx="3713163" cy="347146"/>
          </a:xfrm>
          <a:prstGeom prst="rect">
            <a:avLst/>
          </a:prstGeom>
          <a:noFill/>
          <a:ln>
            <a:noFill/>
          </a:ln>
        </p:spPr>
        <p:txBody>
          <a:bodyPr spcFirstLastPara="1" wrap="square" lIns="0" tIns="0" rIns="0" bIns="0" anchor="t" anchorCtr="0">
            <a:spAutoFit/>
          </a:bodyPr>
          <a:lstStyle>
            <a:lvl1pPr marL="457200" lvl="0" indent="-228600" algn="l">
              <a:lnSpc>
                <a:spcPct val="92000"/>
              </a:lnSpc>
              <a:spcBef>
                <a:spcPts val="0"/>
              </a:spcBef>
              <a:spcAft>
                <a:spcPts val="0"/>
              </a:spcAft>
              <a:buClr>
                <a:schemeClr val="lt1"/>
              </a:buClr>
              <a:buSzPts val="2400"/>
              <a:buNone/>
              <a:defRPr sz="2400">
                <a:solidFill>
                  <a:schemeClr val="lt1"/>
                </a:solidFill>
                <a:latin typeface="Poppins Medium"/>
                <a:ea typeface="Poppins Medium"/>
                <a:cs typeface="Poppins Medium"/>
                <a:sym typeface="Poppins Medium"/>
              </a:defRPr>
            </a:lvl1pPr>
            <a:lvl2pPr marL="914400" lvl="1" indent="-228600" algn="l">
              <a:lnSpc>
                <a:spcPct val="95000"/>
              </a:lnSpc>
              <a:spcBef>
                <a:spcPts val="0"/>
              </a:spcBef>
              <a:spcAft>
                <a:spcPts val="0"/>
              </a:spcAft>
              <a:buClr>
                <a:schemeClr val="accent1"/>
              </a:buClr>
              <a:buSzPts val="1800"/>
              <a:buNone/>
              <a:defRPr/>
            </a:lvl2pPr>
            <a:lvl3pPr marL="1371600" lvl="2" indent="-228600" algn="l">
              <a:lnSpc>
                <a:spcPct val="95000"/>
              </a:lnSpc>
              <a:spcBef>
                <a:spcPts val="0"/>
              </a:spcBef>
              <a:spcAft>
                <a:spcPts val="0"/>
              </a:spcAft>
              <a:buClr>
                <a:schemeClr val="accent1"/>
              </a:buClr>
              <a:buSzPts val="1800"/>
              <a:buNone/>
              <a:defRPr/>
            </a:lvl3pPr>
            <a:lvl4pPr marL="1828800" lvl="3" indent="-228600" algn="l">
              <a:lnSpc>
                <a:spcPct val="90000"/>
              </a:lnSpc>
              <a:spcBef>
                <a:spcPts val="0"/>
              </a:spcBef>
              <a:spcAft>
                <a:spcPts val="0"/>
              </a:spcAft>
              <a:buClr>
                <a:schemeClr val="accent1"/>
              </a:buClr>
              <a:buSzPts val="1800"/>
              <a:buNone/>
              <a:defRPr/>
            </a:lvl4pPr>
            <a:lvl5pPr marL="2286000" lvl="4" indent="-228600" algn="l">
              <a:lnSpc>
                <a:spcPct val="90000"/>
              </a:lnSpc>
              <a:spcBef>
                <a:spcPts val="0"/>
              </a:spcBef>
              <a:spcAft>
                <a:spcPts val="0"/>
              </a:spcAft>
              <a:buClr>
                <a:schemeClr val="accent1"/>
              </a:buClr>
              <a:buSzPts val="1800"/>
              <a:buNone/>
              <a:defRPr/>
            </a:lvl5pPr>
            <a:lvl6pPr marL="2743200" lvl="5" indent="-228600" algn="l">
              <a:lnSpc>
                <a:spcPct val="90000"/>
              </a:lnSpc>
              <a:spcBef>
                <a:spcPts val="0"/>
              </a:spcBef>
              <a:spcAft>
                <a:spcPts val="0"/>
              </a:spcAft>
              <a:buClr>
                <a:schemeClr val="accent1"/>
              </a:buClr>
              <a:buSzPts val="1800"/>
              <a:buNone/>
              <a:defRPr/>
            </a:lvl6pPr>
            <a:lvl7pPr marL="3200400" lvl="6" indent="-228600" algn="l">
              <a:lnSpc>
                <a:spcPct val="90000"/>
              </a:lnSpc>
              <a:spcBef>
                <a:spcPts val="0"/>
              </a:spcBef>
              <a:spcAft>
                <a:spcPts val="0"/>
              </a:spcAft>
              <a:buClr>
                <a:schemeClr val="accent1"/>
              </a:buClr>
              <a:buSzPts val="1800"/>
              <a:buNone/>
              <a:defRPr/>
            </a:lvl7pPr>
            <a:lvl8pPr marL="3657600" lvl="7" indent="-228600" algn="l">
              <a:lnSpc>
                <a:spcPct val="92000"/>
              </a:lnSpc>
              <a:spcBef>
                <a:spcPts val="0"/>
              </a:spcBef>
              <a:spcAft>
                <a:spcPts val="0"/>
              </a:spcAft>
              <a:buClr>
                <a:schemeClr val="accent1"/>
              </a:buClr>
              <a:buSzPts val="1800"/>
              <a:buNone/>
              <a:defRPr/>
            </a:lvl8pPr>
            <a:lvl9pPr marL="4114800" lvl="8" indent="-228600" algn="l">
              <a:lnSpc>
                <a:spcPct val="92000"/>
              </a:lnSpc>
              <a:spcBef>
                <a:spcPts val="0"/>
              </a:spcBef>
              <a:spcAft>
                <a:spcPts val="0"/>
              </a:spcAft>
              <a:buClr>
                <a:schemeClr val="accent1"/>
              </a:buClr>
              <a:buSzPts val="1800"/>
              <a:buNone/>
              <a:defRPr/>
            </a:lvl9pPr>
          </a:lstStyle>
          <a:p>
            <a:endParaRPr/>
          </a:p>
        </p:txBody>
      </p:sp>
      <p:grpSp>
        <p:nvGrpSpPr>
          <p:cNvPr id="168" name="Google Shape;168;p45"/>
          <p:cNvGrpSpPr/>
          <p:nvPr/>
        </p:nvGrpSpPr>
        <p:grpSpPr>
          <a:xfrm>
            <a:off x="19163133" y="6209520"/>
            <a:ext cx="4224211" cy="6091200"/>
            <a:chOff x="10611799" y="4585012"/>
            <a:chExt cx="3165148" cy="4564059"/>
          </a:xfrm>
        </p:grpSpPr>
        <p:sp>
          <p:nvSpPr>
            <p:cNvPr id="169" name="Google Shape;169;p45"/>
            <p:cNvSpPr/>
            <p:nvPr/>
          </p:nvSpPr>
          <p:spPr>
            <a:xfrm>
              <a:off x="10611799" y="4585012"/>
              <a:ext cx="3165148" cy="4564059"/>
            </a:xfrm>
            <a:custGeom>
              <a:avLst/>
              <a:gdLst/>
              <a:ahLst/>
              <a:cxnLst/>
              <a:rect l="l" t="t" r="r" b="b"/>
              <a:pathLst>
                <a:path w="3165148" h="4564059" extrusionOk="0">
                  <a:moveTo>
                    <a:pt x="3121466" y="1267847"/>
                  </a:moveTo>
                  <a:cubicBezTo>
                    <a:pt x="3119566" y="1268799"/>
                    <a:pt x="3117667" y="1270703"/>
                    <a:pt x="3115768" y="1274510"/>
                  </a:cubicBezTo>
                  <a:cubicBezTo>
                    <a:pt x="3104372" y="1267847"/>
                    <a:pt x="3098674" y="1274510"/>
                    <a:pt x="3089178" y="1271655"/>
                  </a:cubicBezTo>
                  <a:cubicBezTo>
                    <a:pt x="3089178" y="1262136"/>
                    <a:pt x="3113869" y="1257377"/>
                    <a:pt x="3121466" y="1267847"/>
                  </a:cubicBezTo>
                  <a:close/>
                  <a:moveTo>
                    <a:pt x="1865092" y="3099182"/>
                  </a:moveTo>
                  <a:cubicBezTo>
                    <a:pt x="1892632" y="3047783"/>
                    <a:pt x="1852747" y="3006854"/>
                    <a:pt x="1846100" y="2963069"/>
                  </a:cubicBezTo>
                  <a:cubicBezTo>
                    <a:pt x="1843251" y="3011613"/>
                    <a:pt x="1843251" y="3060157"/>
                    <a:pt x="1865092" y="3099182"/>
                  </a:cubicBezTo>
                  <a:close/>
                  <a:moveTo>
                    <a:pt x="3147106" y="1212641"/>
                  </a:moveTo>
                  <a:cubicBezTo>
                    <a:pt x="3130962" y="1214544"/>
                    <a:pt x="3116717" y="1218352"/>
                    <a:pt x="3096775" y="1211689"/>
                  </a:cubicBezTo>
                  <a:cubicBezTo>
                    <a:pt x="3083480" y="1219303"/>
                    <a:pt x="3065437" y="1214544"/>
                    <a:pt x="3051192" y="1221207"/>
                  </a:cubicBezTo>
                  <a:cubicBezTo>
                    <a:pt x="3018905" y="1212641"/>
                    <a:pt x="2974271" y="1235485"/>
                    <a:pt x="2935336" y="1224063"/>
                  </a:cubicBezTo>
                  <a:cubicBezTo>
                    <a:pt x="2897351" y="1212641"/>
                    <a:pt x="2878358" y="1163145"/>
                    <a:pt x="2889753" y="1125072"/>
                  </a:cubicBezTo>
                  <a:cubicBezTo>
                    <a:pt x="2905897" y="1122216"/>
                    <a:pt x="2912545" y="1096516"/>
                    <a:pt x="2925840" y="1086046"/>
                  </a:cubicBezTo>
                  <a:cubicBezTo>
                    <a:pt x="2934387" y="1081287"/>
                    <a:pt x="2947682" y="1088902"/>
                    <a:pt x="2954329" y="1078432"/>
                  </a:cubicBezTo>
                  <a:cubicBezTo>
                    <a:pt x="2941984" y="1073672"/>
                    <a:pt x="2934387" y="1058443"/>
                    <a:pt x="2943883" y="1050828"/>
                  </a:cubicBezTo>
                  <a:cubicBezTo>
                    <a:pt x="2928689" y="1045117"/>
                    <a:pt x="2923941" y="1038454"/>
                    <a:pt x="2921092" y="1024177"/>
                  </a:cubicBezTo>
                  <a:cubicBezTo>
                    <a:pt x="2928689" y="1026080"/>
                    <a:pt x="2950530" y="1017514"/>
                    <a:pt x="2943883" y="1016562"/>
                  </a:cubicBezTo>
                  <a:cubicBezTo>
                    <a:pt x="2918243" y="1019418"/>
                    <a:pt x="2884056" y="1040358"/>
                    <a:pt x="2855566" y="1033695"/>
                  </a:cubicBezTo>
                  <a:cubicBezTo>
                    <a:pt x="2809984" y="1023225"/>
                    <a:pt x="2794790" y="982296"/>
                    <a:pt x="2820430" y="936608"/>
                  </a:cubicBezTo>
                  <a:cubicBezTo>
                    <a:pt x="2838473" y="904245"/>
                    <a:pt x="2873610" y="912812"/>
                    <a:pt x="2899250" y="889968"/>
                  </a:cubicBezTo>
                  <a:cubicBezTo>
                    <a:pt x="2903048" y="880449"/>
                    <a:pt x="2896401" y="863316"/>
                    <a:pt x="2903048" y="854750"/>
                  </a:cubicBezTo>
                  <a:cubicBezTo>
                    <a:pt x="2914444" y="855702"/>
                    <a:pt x="2903048" y="867124"/>
                    <a:pt x="2907797" y="870931"/>
                  </a:cubicBezTo>
                  <a:cubicBezTo>
                    <a:pt x="2922041" y="872835"/>
                    <a:pt x="2930588" y="862365"/>
                    <a:pt x="2941984" y="856653"/>
                  </a:cubicBezTo>
                  <a:cubicBezTo>
                    <a:pt x="2933437" y="815724"/>
                    <a:pt x="2860315" y="841424"/>
                    <a:pt x="2821380" y="823339"/>
                  </a:cubicBezTo>
                  <a:cubicBezTo>
                    <a:pt x="2799538" y="812869"/>
                    <a:pt x="2795739" y="796688"/>
                    <a:pt x="2787193" y="777651"/>
                  </a:cubicBezTo>
                  <a:cubicBezTo>
                    <a:pt x="2792890" y="720541"/>
                    <a:pt x="2842272" y="644394"/>
                    <a:pt x="2901149" y="659623"/>
                  </a:cubicBezTo>
                  <a:cubicBezTo>
                    <a:pt x="2914444" y="615839"/>
                    <a:pt x="2956228" y="645346"/>
                    <a:pt x="2975221" y="616791"/>
                  </a:cubicBezTo>
                  <a:cubicBezTo>
                    <a:pt x="2971423" y="611080"/>
                    <a:pt x="2946732" y="621550"/>
                    <a:pt x="2953379" y="601561"/>
                  </a:cubicBezTo>
                  <a:cubicBezTo>
                    <a:pt x="2966674" y="600609"/>
                    <a:pt x="2971423" y="612983"/>
                    <a:pt x="2979969" y="612983"/>
                  </a:cubicBezTo>
                  <a:cubicBezTo>
                    <a:pt x="2997063" y="605368"/>
                    <a:pt x="2996113" y="582524"/>
                    <a:pt x="3007509" y="561584"/>
                  </a:cubicBezTo>
                  <a:cubicBezTo>
                    <a:pt x="3045494" y="533981"/>
                    <a:pt x="3119566" y="519703"/>
                    <a:pt x="3134761" y="483533"/>
                  </a:cubicBezTo>
                  <a:lnTo>
                    <a:pt x="3155653" y="460689"/>
                  </a:lnTo>
                  <a:cubicBezTo>
                    <a:pt x="3124315" y="489244"/>
                    <a:pt x="3081581" y="488292"/>
                    <a:pt x="3054991" y="527318"/>
                  </a:cubicBezTo>
                  <a:cubicBezTo>
                    <a:pt x="3047394" y="527318"/>
                    <a:pt x="3040746" y="527318"/>
                    <a:pt x="3033149" y="527318"/>
                  </a:cubicBezTo>
                  <a:cubicBezTo>
                    <a:pt x="3010358" y="552066"/>
                    <a:pt x="2979020" y="557777"/>
                    <a:pt x="2948631" y="562536"/>
                  </a:cubicBezTo>
                  <a:cubicBezTo>
                    <a:pt x="2931538" y="589187"/>
                    <a:pt x="2907797" y="599657"/>
                    <a:pt x="2886905" y="616791"/>
                  </a:cubicBezTo>
                  <a:cubicBezTo>
                    <a:pt x="2884056" y="649153"/>
                    <a:pt x="2863164" y="632020"/>
                    <a:pt x="2846070" y="639635"/>
                  </a:cubicBezTo>
                  <a:cubicBezTo>
                    <a:pt x="2844171" y="645346"/>
                    <a:pt x="2846070" y="650105"/>
                    <a:pt x="2841322" y="657720"/>
                  </a:cubicBezTo>
                  <a:cubicBezTo>
                    <a:pt x="2823279" y="670093"/>
                    <a:pt x="2798588" y="668190"/>
                    <a:pt x="2776746" y="678660"/>
                  </a:cubicBezTo>
                  <a:cubicBezTo>
                    <a:pt x="2772948" y="680564"/>
                    <a:pt x="2771998" y="688178"/>
                    <a:pt x="2769149" y="690082"/>
                  </a:cubicBezTo>
                  <a:cubicBezTo>
                    <a:pt x="2760602" y="695793"/>
                    <a:pt x="2751106" y="690082"/>
                    <a:pt x="2736861" y="693889"/>
                  </a:cubicBezTo>
                  <a:cubicBezTo>
                    <a:pt x="2707423" y="702456"/>
                    <a:pt x="2685581" y="738626"/>
                    <a:pt x="2659941" y="724348"/>
                  </a:cubicBezTo>
                  <a:cubicBezTo>
                    <a:pt x="2657092" y="731011"/>
                    <a:pt x="2655193" y="741481"/>
                    <a:pt x="2648545" y="739578"/>
                  </a:cubicBezTo>
                  <a:cubicBezTo>
                    <a:pt x="2600113" y="724348"/>
                    <a:pt x="2592516" y="699600"/>
                    <a:pt x="2577322" y="675804"/>
                  </a:cubicBezTo>
                  <a:cubicBezTo>
                    <a:pt x="2580171" y="654864"/>
                    <a:pt x="2594416" y="641538"/>
                    <a:pt x="2590617" y="624405"/>
                  </a:cubicBezTo>
                  <a:cubicBezTo>
                    <a:pt x="2596315" y="617742"/>
                    <a:pt x="2603912" y="614887"/>
                    <a:pt x="2609610" y="606320"/>
                  </a:cubicBezTo>
                  <a:cubicBezTo>
                    <a:pt x="2591567" y="558728"/>
                    <a:pt x="2587768" y="505426"/>
                    <a:pt x="2575423" y="454978"/>
                  </a:cubicBezTo>
                  <a:cubicBezTo>
                    <a:pt x="2550732" y="447363"/>
                    <a:pt x="2554531" y="434038"/>
                    <a:pt x="2529840" y="430230"/>
                  </a:cubicBezTo>
                  <a:cubicBezTo>
                    <a:pt x="2490905" y="443556"/>
                    <a:pt x="2448171" y="474967"/>
                    <a:pt x="2400689" y="464497"/>
                  </a:cubicBezTo>
                  <a:cubicBezTo>
                    <a:pt x="2365552" y="456882"/>
                    <a:pt x="2324718" y="432134"/>
                    <a:pt x="2324718" y="398820"/>
                  </a:cubicBezTo>
                  <a:cubicBezTo>
                    <a:pt x="2324718" y="382639"/>
                    <a:pt x="2335164" y="362650"/>
                    <a:pt x="2336114" y="343613"/>
                  </a:cubicBezTo>
                  <a:cubicBezTo>
                    <a:pt x="2338013" y="311251"/>
                    <a:pt x="2330416" y="289359"/>
                    <a:pt x="2303826" y="281744"/>
                  </a:cubicBezTo>
                  <a:cubicBezTo>
                    <a:pt x="2262042" y="296973"/>
                    <a:pt x="2225006" y="327432"/>
                    <a:pt x="2182272" y="338854"/>
                  </a:cubicBezTo>
                  <a:cubicBezTo>
                    <a:pt x="2168027" y="327432"/>
                    <a:pt x="2188920" y="314106"/>
                    <a:pt x="2178473" y="300781"/>
                  </a:cubicBezTo>
                  <a:cubicBezTo>
                    <a:pt x="2166128" y="306492"/>
                    <a:pt x="2162330" y="333143"/>
                    <a:pt x="2151884" y="343613"/>
                  </a:cubicBezTo>
                  <a:cubicBezTo>
                    <a:pt x="2133840" y="343613"/>
                    <a:pt x="2118646" y="350276"/>
                    <a:pt x="2095855" y="336950"/>
                  </a:cubicBezTo>
                  <a:cubicBezTo>
                    <a:pt x="2093006" y="322673"/>
                    <a:pt x="2081610" y="314106"/>
                    <a:pt x="2076862" y="295070"/>
                  </a:cubicBezTo>
                  <a:cubicBezTo>
                    <a:pt x="2073063" y="279840"/>
                    <a:pt x="2080660" y="261755"/>
                    <a:pt x="2079711" y="247478"/>
                  </a:cubicBezTo>
                  <a:cubicBezTo>
                    <a:pt x="2077812" y="219874"/>
                    <a:pt x="2047423" y="209404"/>
                    <a:pt x="2023682" y="215115"/>
                  </a:cubicBezTo>
                  <a:cubicBezTo>
                    <a:pt x="2016085" y="236056"/>
                    <a:pt x="1990445" y="261755"/>
                    <a:pt x="1984747" y="287455"/>
                  </a:cubicBezTo>
                  <a:cubicBezTo>
                    <a:pt x="1948661" y="324576"/>
                    <a:pt x="1852747" y="303636"/>
                    <a:pt x="1844200" y="248429"/>
                  </a:cubicBezTo>
                  <a:cubicBezTo>
                    <a:pt x="1856546" y="228441"/>
                    <a:pt x="1837553" y="220826"/>
                    <a:pt x="1840402" y="203693"/>
                  </a:cubicBezTo>
                  <a:cubicBezTo>
                    <a:pt x="1859394" y="179897"/>
                    <a:pt x="1829006" y="150390"/>
                    <a:pt x="1802416" y="161812"/>
                  </a:cubicBezTo>
                  <a:cubicBezTo>
                    <a:pt x="1792920" y="192271"/>
                    <a:pt x="1750186" y="216067"/>
                    <a:pt x="1727395" y="207501"/>
                  </a:cubicBezTo>
                  <a:cubicBezTo>
                    <a:pt x="1715049" y="202741"/>
                    <a:pt x="1670416" y="152294"/>
                    <a:pt x="1660920" y="145631"/>
                  </a:cubicBezTo>
                  <a:cubicBezTo>
                    <a:pt x="1634330" y="124691"/>
                    <a:pt x="1618186" y="131354"/>
                    <a:pt x="1597294" y="136113"/>
                  </a:cubicBezTo>
                  <a:cubicBezTo>
                    <a:pt x="1585898" y="158957"/>
                    <a:pt x="1564057" y="177994"/>
                    <a:pt x="1545064" y="194175"/>
                  </a:cubicBezTo>
                  <a:cubicBezTo>
                    <a:pt x="1545064" y="227489"/>
                    <a:pt x="1520373" y="255092"/>
                    <a:pt x="1515625" y="278888"/>
                  </a:cubicBezTo>
                  <a:cubicBezTo>
                    <a:pt x="1494733" y="282696"/>
                    <a:pt x="1479539" y="308395"/>
                    <a:pt x="1453898" y="313154"/>
                  </a:cubicBezTo>
                  <a:cubicBezTo>
                    <a:pt x="1445352" y="304588"/>
                    <a:pt x="1449150" y="297925"/>
                    <a:pt x="1433006" y="296021"/>
                  </a:cubicBezTo>
                  <a:cubicBezTo>
                    <a:pt x="1403567" y="247478"/>
                    <a:pt x="1396920" y="188464"/>
                    <a:pt x="1374129" y="137065"/>
                  </a:cubicBezTo>
                  <a:cubicBezTo>
                    <a:pt x="1355136" y="138016"/>
                    <a:pt x="1362733" y="117076"/>
                    <a:pt x="1348488" y="118028"/>
                  </a:cubicBezTo>
                  <a:cubicBezTo>
                    <a:pt x="1338042" y="128498"/>
                    <a:pt x="1349438" y="131354"/>
                    <a:pt x="1346589" y="142776"/>
                  </a:cubicBezTo>
                  <a:cubicBezTo>
                    <a:pt x="1299107" y="185608"/>
                    <a:pt x="1282963" y="309347"/>
                    <a:pt x="1206042" y="277936"/>
                  </a:cubicBezTo>
                  <a:cubicBezTo>
                    <a:pt x="1199395" y="277936"/>
                    <a:pt x="1198445" y="292214"/>
                    <a:pt x="1190848" y="288407"/>
                  </a:cubicBezTo>
                  <a:cubicBezTo>
                    <a:pt x="1181352" y="286503"/>
                    <a:pt x="1178503" y="276033"/>
                    <a:pt x="1186100" y="272225"/>
                  </a:cubicBezTo>
                  <a:cubicBezTo>
                    <a:pt x="1178503" y="270322"/>
                    <a:pt x="1175654" y="278888"/>
                    <a:pt x="1168057" y="276033"/>
                  </a:cubicBezTo>
                  <a:cubicBezTo>
                    <a:pt x="1143366" y="258900"/>
                    <a:pt x="1132920" y="249381"/>
                    <a:pt x="1104431" y="235104"/>
                  </a:cubicBezTo>
                  <a:cubicBezTo>
                    <a:pt x="1099683" y="203693"/>
                    <a:pt x="1073093" y="181801"/>
                    <a:pt x="1070244" y="149438"/>
                  </a:cubicBezTo>
                  <a:cubicBezTo>
                    <a:pt x="1065496" y="142776"/>
                    <a:pt x="1058848" y="139920"/>
                    <a:pt x="1055999" y="138016"/>
                  </a:cubicBezTo>
                  <a:cubicBezTo>
                    <a:pt x="1054100" y="130402"/>
                    <a:pt x="1046503" y="108509"/>
                    <a:pt x="1039855" y="97087"/>
                  </a:cubicBezTo>
                  <a:cubicBezTo>
                    <a:pt x="1043654" y="95184"/>
                    <a:pt x="1046503" y="89473"/>
                    <a:pt x="1048402" y="83762"/>
                  </a:cubicBezTo>
                  <a:cubicBezTo>
                    <a:pt x="1022762" y="59014"/>
                    <a:pt x="1013266" y="6663"/>
                    <a:pt x="977179" y="0"/>
                  </a:cubicBezTo>
                  <a:cubicBezTo>
                    <a:pt x="991424" y="16181"/>
                    <a:pt x="999971" y="34266"/>
                    <a:pt x="987625" y="61869"/>
                  </a:cubicBezTo>
                  <a:cubicBezTo>
                    <a:pt x="1000920" y="79954"/>
                    <a:pt x="1001870" y="103750"/>
                    <a:pt x="1029409" y="116124"/>
                  </a:cubicBezTo>
                  <a:cubicBezTo>
                    <a:pt x="1036057" y="118028"/>
                    <a:pt x="1027510" y="99943"/>
                    <a:pt x="1035107" y="101847"/>
                  </a:cubicBezTo>
                  <a:cubicBezTo>
                    <a:pt x="1042704" y="110413"/>
                    <a:pt x="1040805" y="115172"/>
                    <a:pt x="1031309" y="123739"/>
                  </a:cubicBezTo>
                  <a:cubicBezTo>
                    <a:pt x="1058848" y="168475"/>
                    <a:pt x="1079740" y="215115"/>
                    <a:pt x="1094935" y="264611"/>
                  </a:cubicBezTo>
                  <a:cubicBezTo>
                    <a:pt x="1083539" y="298877"/>
                    <a:pt x="1086388" y="344565"/>
                    <a:pt x="1078791" y="383590"/>
                  </a:cubicBezTo>
                  <a:cubicBezTo>
                    <a:pt x="1071194" y="394061"/>
                    <a:pt x="1065496" y="398820"/>
                    <a:pt x="1063596" y="414049"/>
                  </a:cubicBezTo>
                  <a:cubicBezTo>
                    <a:pt x="1057899" y="421664"/>
                    <a:pt x="1048402" y="421664"/>
                    <a:pt x="1040805" y="427375"/>
                  </a:cubicBezTo>
                  <a:cubicBezTo>
                    <a:pt x="1044604" y="429279"/>
                    <a:pt x="1040805" y="434038"/>
                    <a:pt x="1038906" y="437845"/>
                  </a:cubicBezTo>
                  <a:cubicBezTo>
                    <a:pt x="1002819" y="449267"/>
                    <a:pt x="979078" y="485437"/>
                    <a:pt x="938244" y="464497"/>
                  </a:cubicBezTo>
                  <a:cubicBezTo>
                    <a:pt x="897409" y="442604"/>
                    <a:pt x="892661" y="366457"/>
                    <a:pt x="833784" y="352180"/>
                  </a:cubicBezTo>
                  <a:cubicBezTo>
                    <a:pt x="825237" y="355035"/>
                    <a:pt x="819539" y="366457"/>
                    <a:pt x="810043" y="368361"/>
                  </a:cubicBezTo>
                  <a:cubicBezTo>
                    <a:pt x="810043" y="384542"/>
                    <a:pt x="812892" y="399772"/>
                    <a:pt x="815740" y="414049"/>
                  </a:cubicBezTo>
                  <a:cubicBezTo>
                    <a:pt x="861323" y="432134"/>
                    <a:pt x="819539" y="515896"/>
                    <a:pt x="775856" y="488292"/>
                  </a:cubicBezTo>
                  <a:cubicBezTo>
                    <a:pt x="754964" y="473063"/>
                    <a:pt x="731223" y="439749"/>
                    <a:pt x="712230" y="447363"/>
                  </a:cubicBezTo>
                  <a:cubicBezTo>
                    <a:pt x="721726" y="460689"/>
                    <a:pt x="751165" y="463545"/>
                    <a:pt x="749266" y="485437"/>
                  </a:cubicBezTo>
                  <a:cubicBezTo>
                    <a:pt x="742618" y="492100"/>
                    <a:pt x="735971" y="497811"/>
                    <a:pt x="728374" y="502570"/>
                  </a:cubicBezTo>
                  <a:cubicBezTo>
                    <a:pt x="720777" y="502570"/>
                    <a:pt x="712230" y="499715"/>
                    <a:pt x="703683" y="494955"/>
                  </a:cubicBezTo>
                  <a:cubicBezTo>
                    <a:pt x="700834" y="497811"/>
                    <a:pt x="697036" y="499715"/>
                    <a:pt x="693237" y="499715"/>
                  </a:cubicBezTo>
                  <a:cubicBezTo>
                    <a:pt x="676143" y="528270"/>
                    <a:pt x="684690" y="545403"/>
                    <a:pt x="695136" y="563488"/>
                  </a:cubicBezTo>
                  <a:cubicBezTo>
                    <a:pt x="735971" y="587284"/>
                    <a:pt x="731223" y="624405"/>
                    <a:pt x="718877" y="667238"/>
                  </a:cubicBezTo>
                  <a:cubicBezTo>
                    <a:pt x="712230" y="676756"/>
                    <a:pt x="702733" y="678660"/>
                    <a:pt x="697036" y="691986"/>
                  </a:cubicBezTo>
                  <a:cubicBezTo>
                    <a:pt x="657151" y="699600"/>
                    <a:pt x="634359" y="760518"/>
                    <a:pt x="592575" y="762422"/>
                  </a:cubicBezTo>
                  <a:cubicBezTo>
                    <a:pt x="580230" y="762422"/>
                    <a:pt x="568834" y="753855"/>
                    <a:pt x="552690" y="756711"/>
                  </a:cubicBezTo>
                  <a:cubicBezTo>
                    <a:pt x="546043" y="753855"/>
                    <a:pt x="546992" y="747192"/>
                    <a:pt x="541295" y="743385"/>
                  </a:cubicBezTo>
                  <a:cubicBezTo>
                    <a:pt x="508057" y="745289"/>
                    <a:pt x="464374" y="723396"/>
                    <a:pt x="447280" y="767181"/>
                  </a:cubicBezTo>
                  <a:cubicBezTo>
                    <a:pt x="447280" y="817628"/>
                    <a:pt x="562187" y="837617"/>
                    <a:pt x="546043" y="891871"/>
                  </a:cubicBezTo>
                  <a:cubicBezTo>
                    <a:pt x="538446" y="917571"/>
                    <a:pt x="510906" y="929945"/>
                    <a:pt x="487165" y="932800"/>
                  </a:cubicBezTo>
                  <a:cubicBezTo>
                    <a:pt x="477669" y="928041"/>
                    <a:pt x="493813" y="925186"/>
                    <a:pt x="483367" y="922330"/>
                  </a:cubicBezTo>
                  <a:cubicBezTo>
                    <a:pt x="470072" y="914716"/>
                    <a:pt x="467223" y="933752"/>
                    <a:pt x="454877" y="929945"/>
                  </a:cubicBezTo>
                  <a:cubicBezTo>
                    <a:pt x="422590" y="903293"/>
                    <a:pt x="350417" y="889016"/>
                    <a:pt x="317180" y="857605"/>
                  </a:cubicBezTo>
                  <a:cubicBezTo>
                    <a:pt x="292489" y="870931"/>
                    <a:pt x="268748" y="832858"/>
                    <a:pt x="241208" y="845231"/>
                  </a:cubicBezTo>
                  <a:cubicBezTo>
                    <a:pt x="238360" y="856653"/>
                    <a:pt x="228863" y="869979"/>
                    <a:pt x="243108" y="874738"/>
                  </a:cubicBezTo>
                  <a:cubicBezTo>
                    <a:pt x="255453" y="870931"/>
                    <a:pt x="236460" y="862365"/>
                    <a:pt x="246906" y="859509"/>
                  </a:cubicBezTo>
                  <a:cubicBezTo>
                    <a:pt x="261151" y="868076"/>
                    <a:pt x="274446" y="864268"/>
                    <a:pt x="272547" y="859509"/>
                  </a:cubicBezTo>
                  <a:cubicBezTo>
                    <a:pt x="281093" y="864268"/>
                    <a:pt x="282993" y="879498"/>
                    <a:pt x="272547" y="885209"/>
                  </a:cubicBezTo>
                  <a:cubicBezTo>
                    <a:pt x="264000" y="885209"/>
                    <a:pt x="263050" y="866172"/>
                    <a:pt x="255453" y="878546"/>
                  </a:cubicBezTo>
                  <a:cubicBezTo>
                    <a:pt x="256403" y="898534"/>
                    <a:pt x="317180" y="911860"/>
                    <a:pt x="327626" y="934704"/>
                  </a:cubicBezTo>
                  <a:cubicBezTo>
                    <a:pt x="354216" y="930897"/>
                    <a:pt x="381755" y="938512"/>
                    <a:pt x="406446" y="959452"/>
                  </a:cubicBezTo>
                  <a:cubicBezTo>
                    <a:pt x="425439" y="1041310"/>
                    <a:pt x="322877" y="1024177"/>
                    <a:pt x="295338" y="1084143"/>
                  </a:cubicBezTo>
                  <a:cubicBezTo>
                    <a:pt x="300086" y="1092709"/>
                    <a:pt x="302935" y="1102227"/>
                    <a:pt x="309583" y="1109842"/>
                  </a:cubicBezTo>
                  <a:cubicBezTo>
                    <a:pt x="342820" y="1109842"/>
                    <a:pt x="352316" y="1150771"/>
                    <a:pt x="381755" y="1166001"/>
                  </a:cubicBezTo>
                  <a:cubicBezTo>
                    <a:pt x="380806" y="1195508"/>
                    <a:pt x="383654" y="1224063"/>
                    <a:pt x="367511" y="1260233"/>
                  </a:cubicBezTo>
                  <a:cubicBezTo>
                    <a:pt x="371309" y="1265943"/>
                    <a:pt x="378906" y="1257377"/>
                    <a:pt x="377007" y="1264040"/>
                  </a:cubicBezTo>
                  <a:cubicBezTo>
                    <a:pt x="351367" y="1283077"/>
                    <a:pt x="333324" y="1319246"/>
                    <a:pt x="305784" y="1333524"/>
                  </a:cubicBezTo>
                  <a:cubicBezTo>
                    <a:pt x="267798" y="1347802"/>
                    <a:pt x="197525" y="1328765"/>
                    <a:pt x="139597" y="1323054"/>
                  </a:cubicBezTo>
                  <a:cubicBezTo>
                    <a:pt x="127252" y="1322102"/>
                    <a:pt x="114906" y="1327813"/>
                    <a:pt x="103511" y="1327813"/>
                  </a:cubicBezTo>
                  <a:cubicBezTo>
                    <a:pt x="66475" y="1327813"/>
                    <a:pt x="10446" y="1318295"/>
                    <a:pt x="18043" y="1371597"/>
                  </a:cubicBezTo>
                  <a:cubicBezTo>
                    <a:pt x="22791" y="1367790"/>
                    <a:pt x="18043" y="1350657"/>
                    <a:pt x="32288" y="1351609"/>
                  </a:cubicBezTo>
                  <a:cubicBezTo>
                    <a:pt x="33237" y="1357320"/>
                    <a:pt x="42734" y="1359224"/>
                    <a:pt x="39885" y="1365886"/>
                  </a:cubicBezTo>
                  <a:cubicBezTo>
                    <a:pt x="29439" y="1379212"/>
                    <a:pt x="11396" y="1371597"/>
                    <a:pt x="0" y="1380164"/>
                  </a:cubicBezTo>
                  <a:cubicBezTo>
                    <a:pt x="34187" y="1380164"/>
                    <a:pt x="63626" y="1394441"/>
                    <a:pt x="99712" y="1396345"/>
                  </a:cubicBezTo>
                  <a:cubicBezTo>
                    <a:pt x="153842" y="1375405"/>
                    <a:pt x="281093" y="1373501"/>
                    <a:pt x="286791" y="1458215"/>
                  </a:cubicBezTo>
                  <a:cubicBezTo>
                    <a:pt x="281093" y="1468685"/>
                    <a:pt x="269698" y="1462022"/>
                    <a:pt x="263050" y="1467733"/>
                  </a:cubicBezTo>
                  <a:cubicBezTo>
                    <a:pt x="287741" y="1471540"/>
                    <a:pt x="309583" y="1467733"/>
                    <a:pt x="332374" y="1467733"/>
                  </a:cubicBezTo>
                  <a:cubicBezTo>
                    <a:pt x="368460" y="1500095"/>
                    <a:pt x="371309" y="1562917"/>
                    <a:pt x="363712" y="1620979"/>
                  </a:cubicBezTo>
                  <a:cubicBezTo>
                    <a:pt x="341870" y="1642871"/>
                    <a:pt x="310532" y="1642871"/>
                    <a:pt x="284892" y="1656197"/>
                  </a:cubicBezTo>
                  <a:cubicBezTo>
                    <a:pt x="244057" y="1645727"/>
                    <a:pt x="210820" y="1669523"/>
                    <a:pt x="196575" y="1713307"/>
                  </a:cubicBezTo>
                  <a:cubicBezTo>
                    <a:pt x="216518" y="1734247"/>
                    <a:pt x="237410" y="1734247"/>
                    <a:pt x="266849" y="1745669"/>
                  </a:cubicBezTo>
                  <a:cubicBezTo>
                    <a:pt x="287741" y="1733296"/>
                    <a:pt x="310532" y="1722825"/>
                    <a:pt x="337122" y="1732344"/>
                  </a:cubicBezTo>
                  <a:cubicBezTo>
                    <a:pt x="369410" y="1744718"/>
                    <a:pt x="379856" y="1778984"/>
                    <a:pt x="377957" y="1809443"/>
                  </a:cubicBezTo>
                  <a:cubicBezTo>
                    <a:pt x="375108" y="1815153"/>
                    <a:pt x="365611" y="1806587"/>
                    <a:pt x="364662" y="1815153"/>
                  </a:cubicBezTo>
                  <a:cubicBezTo>
                    <a:pt x="349467" y="1866553"/>
                    <a:pt x="293439" y="1857986"/>
                    <a:pt x="261151" y="1882734"/>
                  </a:cubicBezTo>
                  <a:cubicBezTo>
                    <a:pt x="250705" y="1880830"/>
                    <a:pt x="241208" y="1878927"/>
                    <a:pt x="233611" y="1882734"/>
                  </a:cubicBezTo>
                  <a:cubicBezTo>
                    <a:pt x="229813" y="1887493"/>
                    <a:pt x="226014" y="1892252"/>
                    <a:pt x="223165" y="1900819"/>
                  </a:cubicBezTo>
                  <a:cubicBezTo>
                    <a:pt x="240259" y="1907482"/>
                    <a:pt x="234561" y="1923663"/>
                    <a:pt x="246906" y="1931278"/>
                  </a:cubicBezTo>
                  <a:cubicBezTo>
                    <a:pt x="258302" y="1937941"/>
                    <a:pt x="296288" y="1941748"/>
                    <a:pt x="313381" y="1938892"/>
                  </a:cubicBezTo>
                  <a:cubicBezTo>
                    <a:pt x="324777" y="1937941"/>
                    <a:pt x="335223" y="1926519"/>
                    <a:pt x="347568" y="1924615"/>
                  </a:cubicBezTo>
                  <a:cubicBezTo>
                    <a:pt x="366561" y="1921759"/>
                    <a:pt x="377957" y="1928422"/>
                    <a:pt x="393151" y="1923663"/>
                  </a:cubicBezTo>
                  <a:cubicBezTo>
                    <a:pt x="431136" y="1961736"/>
                    <a:pt x="452978" y="2016943"/>
                    <a:pt x="506158" y="2042643"/>
                  </a:cubicBezTo>
                  <a:cubicBezTo>
                    <a:pt x="517554" y="2075957"/>
                    <a:pt x="509956" y="2139730"/>
                    <a:pt x="464374" y="2142586"/>
                  </a:cubicBezTo>
                  <a:cubicBezTo>
                    <a:pt x="458676" y="2152104"/>
                    <a:pt x="467223" y="2155911"/>
                    <a:pt x="459626" y="2166382"/>
                  </a:cubicBezTo>
                  <a:cubicBezTo>
                    <a:pt x="429237" y="2185418"/>
                    <a:pt x="386503" y="2194937"/>
                    <a:pt x="383654" y="2239673"/>
                  </a:cubicBezTo>
                  <a:cubicBezTo>
                    <a:pt x="383654" y="2231106"/>
                    <a:pt x="369410" y="2238721"/>
                    <a:pt x="370359" y="2231106"/>
                  </a:cubicBezTo>
                  <a:cubicBezTo>
                    <a:pt x="371309" y="2228251"/>
                    <a:pt x="375108" y="2231106"/>
                    <a:pt x="377007" y="2228251"/>
                  </a:cubicBezTo>
                  <a:cubicBezTo>
                    <a:pt x="364662" y="2220636"/>
                    <a:pt x="359913" y="2231106"/>
                    <a:pt x="352316" y="2234914"/>
                  </a:cubicBezTo>
                  <a:cubicBezTo>
                    <a:pt x="365611" y="2247288"/>
                    <a:pt x="385554" y="2252047"/>
                    <a:pt x="393151" y="2252047"/>
                  </a:cubicBezTo>
                  <a:cubicBezTo>
                    <a:pt x="387453" y="2256806"/>
                    <a:pt x="377957" y="2252999"/>
                    <a:pt x="374158" y="2264421"/>
                  </a:cubicBezTo>
                  <a:cubicBezTo>
                    <a:pt x="382705" y="2271084"/>
                    <a:pt x="390302" y="2264421"/>
                    <a:pt x="393151" y="2272035"/>
                  </a:cubicBezTo>
                  <a:cubicBezTo>
                    <a:pt x="390302" y="2279650"/>
                    <a:pt x="380806" y="2276795"/>
                    <a:pt x="384604" y="2285361"/>
                  </a:cubicBezTo>
                  <a:cubicBezTo>
                    <a:pt x="414993" y="2276795"/>
                    <a:pt x="435885" y="2245384"/>
                    <a:pt x="469122" y="2243480"/>
                  </a:cubicBezTo>
                  <a:cubicBezTo>
                    <a:pt x="508057" y="2217781"/>
                    <a:pt x="542244" y="2180659"/>
                    <a:pt x="590676" y="2180659"/>
                  </a:cubicBezTo>
                  <a:cubicBezTo>
                    <a:pt x="604920" y="2192081"/>
                    <a:pt x="595424" y="2214925"/>
                    <a:pt x="621064" y="2221588"/>
                  </a:cubicBezTo>
                  <a:cubicBezTo>
                    <a:pt x="623913" y="2227299"/>
                    <a:pt x="618215" y="2237769"/>
                    <a:pt x="620115" y="2244432"/>
                  </a:cubicBezTo>
                  <a:cubicBezTo>
                    <a:pt x="624863" y="2237769"/>
                    <a:pt x="636259" y="2246336"/>
                    <a:pt x="641956" y="2239673"/>
                  </a:cubicBezTo>
                  <a:cubicBezTo>
                    <a:pt x="642906" y="2250143"/>
                    <a:pt x="641956" y="2257758"/>
                    <a:pt x="657151" y="2257758"/>
                  </a:cubicBezTo>
                  <a:cubicBezTo>
                    <a:pt x="648604" y="2273939"/>
                    <a:pt x="654302" y="2283458"/>
                    <a:pt x="662849" y="2291072"/>
                  </a:cubicBezTo>
                  <a:cubicBezTo>
                    <a:pt x="665697" y="2281554"/>
                    <a:pt x="657151" y="2277746"/>
                    <a:pt x="664748" y="2266324"/>
                  </a:cubicBezTo>
                  <a:cubicBezTo>
                    <a:pt x="671395" y="2256806"/>
                    <a:pt x="685640" y="2259662"/>
                    <a:pt x="687539" y="2252999"/>
                  </a:cubicBezTo>
                  <a:cubicBezTo>
                    <a:pt x="687539" y="2257758"/>
                    <a:pt x="691338" y="2260613"/>
                    <a:pt x="697036" y="2262517"/>
                  </a:cubicBezTo>
                  <a:cubicBezTo>
                    <a:pt x="702733" y="2254902"/>
                    <a:pt x="697036" y="2247288"/>
                    <a:pt x="705582" y="2249191"/>
                  </a:cubicBezTo>
                  <a:cubicBezTo>
                    <a:pt x="734071" y="2257758"/>
                    <a:pt x="735971" y="2276795"/>
                    <a:pt x="745467" y="2288217"/>
                  </a:cubicBezTo>
                  <a:cubicBezTo>
                    <a:pt x="742618" y="2292024"/>
                    <a:pt x="736920" y="2287265"/>
                    <a:pt x="736920" y="2295831"/>
                  </a:cubicBezTo>
                  <a:cubicBezTo>
                    <a:pt x="745467" y="2301542"/>
                    <a:pt x="746417" y="2286313"/>
                    <a:pt x="754964" y="2292024"/>
                  </a:cubicBezTo>
                  <a:cubicBezTo>
                    <a:pt x="750215" y="2320579"/>
                    <a:pt x="733122" y="2349134"/>
                    <a:pt x="716978" y="2381497"/>
                  </a:cubicBezTo>
                  <a:cubicBezTo>
                    <a:pt x="736920" y="2412907"/>
                    <a:pt x="766359" y="2399582"/>
                    <a:pt x="789151" y="2397678"/>
                  </a:cubicBezTo>
                  <a:cubicBezTo>
                    <a:pt x="813841" y="2394822"/>
                    <a:pt x="824287" y="2374834"/>
                    <a:pt x="847079" y="2379593"/>
                  </a:cubicBezTo>
                  <a:cubicBezTo>
                    <a:pt x="862273" y="2382449"/>
                    <a:pt x="868920" y="2396726"/>
                    <a:pt x="882215" y="2402437"/>
                  </a:cubicBezTo>
                  <a:cubicBezTo>
                    <a:pt x="891712" y="2407196"/>
                    <a:pt x="907855" y="2405293"/>
                    <a:pt x="917352" y="2411956"/>
                  </a:cubicBezTo>
                  <a:cubicBezTo>
                    <a:pt x="930647" y="2420522"/>
                    <a:pt x="931596" y="2434800"/>
                    <a:pt x="946791" y="2441463"/>
                  </a:cubicBezTo>
                  <a:cubicBezTo>
                    <a:pt x="960086" y="2472873"/>
                    <a:pt x="965784" y="2604226"/>
                    <a:pt x="995222" y="2538550"/>
                  </a:cubicBezTo>
                  <a:cubicBezTo>
                    <a:pt x="1005668" y="2532839"/>
                    <a:pt x="1015165" y="2523320"/>
                    <a:pt x="1027510" y="2520465"/>
                  </a:cubicBezTo>
                  <a:cubicBezTo>
                    <a:pt x="1033208" y="2521417"/>
                    <a:pt x="1041755" y="2520465"/>
                    <a:pt x="1044604" y="2527128"/>
                  </a:cubicBezTo>
                  <a:cubicBezTo>
                    <a:pt x="1072143" y="2513802"/>
                    <a:pt x="1116776" y="2545213"/>
                    <a:pt x="1135769" y="2565201"/>
                  </a:cubicBezTo>
                  <a:cubicBezTo>
                    <a:pt x="1046503" y="2758424"/>
                    <a:pt x="971481" y="2966876"/>
                    <a:pt x="936345" y="3174377"/>
                  </a:cubicBezTo>
                  <a:cubicBezTo>
                    <a:pt x="827136" y="3817819"/>
                    <a:pt x="839481" y="4309919"/>
                    <a:pt x="845179" y="4436513"/>
                  </a:cubicBezTo>
                  <a:cubicBezTo>
                    <a:pt x="845179" y="4441272"/>
                    <a:pt x="843280" y="4446032"/>
                    <a:pt x="842330" y="4451743"/>
                  </a:cubicBezTo>
                  <a:cubicBezTo>
                    <a:pt x="839481" y="4466972"/>
                    <a:pt x="831884" y="4478394"/>
                    <a:pt x="818589" y="4486961"/>
                  </a:cubicBezTo>
                  <a:cubicBezTo>
                    <a:pt x="805294" y="4494575"/>
                    <a:pt x="787251" y="4502190"/>
                    <a:pt x="763510" y="4507901"/>
                  </a:cubicBezTo>
                  <a:cubicBezTo>
                    <a:pt x="755913" y="4509805"/>
                    <a:pt x="747366" y="4512660"/>
                    <a:pt x="739769" y="4515516"/>
                  </a:cubicBezTo>
                  <a:cubicBezTo>
                    <a:pt x="732172" y="4518371"/>
                    <a:pt x="725525" y="4521227"/>
                    <a:pt x="720777" y="4524082"/>
                  </a:cubicBezTo>
                  <a:lnTo>
                    <a:pt x="720777" y="4564060"/>
                  </a:lnTo>
                  <a:lnTo>
                    <a:pt x="1110129" y="4564060"/>
                  </a:lnTo>
                  <a:lnTo>
                    <a:pt x="1110129" y="4524082"/>
                  </a:lnTo>
                  <a:cubicBezTo>
                    <a:pt x="1106330" y="4521227"/>
                    <a:pt x="1099683" y="4518371"/>
                    <a:pt x="1092086" y="4515516"/>
                  </a:cubicBezTo>
                  <a:cubicBezTo>
                    <a:pt x="1084489" y="4512660"/>
                    <a:pt x="1076891" y="4510757"/>
                    <a:pt x="1068345" y="4507901"/>
                  </a:cubicBezTo>
                  <a:cubicBezTo>
                    <a:pt x="1044604" y="4501238"/>
                    <a:pt x="1026560" y="4494575"/>
                    <a:pt x="1013266" y="4486961"/>
                  </a:cubicBezTo>
                  <a:cubicBezTo>
                    <a:pt x="999971" y="4479346"/>
                    <a:pt x="992373" y="4467924"/>
                    <a:pt x="989525" y="4451743"/>
                  </a:cubicBezTo>
                  <a:cubicBezTo>
                    <a:pt x="986676" y="4437465"/>
                    <a:pt x="984776" y="4421284"/>
                    <a:pt x="982877" y="4405103"/>
                  </a:cubicBezTo>
                  <a:cubicBezTo>
                    <a:pt x="978129" y="4251857"/>
                    <a:pt x="973381" y="3785456"/>
                    <a:pt x="1073093" y="3198173"/>
                  </a:cubicBezTo>
                  <a:cubicBezTo>
                    <a:pt x="1106330" y="3003998"/>
                    <a:pt x="1177553" y="2806968"/>
                    <a:pt x="1262071" y="2627071"/>
                  </a:cubicBezTo>
                  <a:cubicBezTo>
                    <a:pt x="1276316" y="2630878"/>
                    <a:pt x="1286762" y="2633733"/>
                    <a:pt x="1291510" y="2632782"/>
                  </a:cubicBezTo>
                  <a:cubicBezTo>
                    <a:pt x="1308603" y="2628974"/>
                    <a:pt x="1319999" y="2615649"/>
                    <a:pt x="1334244" y="2616601"/>
                  </a:cubicBezTo>
                  <a:cubicBezTo>
                    <a:pt x="1356085" y="2617552"/>
                    <a:pt x="1380776" y="2637541"/>
                    <a:pt x="1414013" y="2647059"/>
                  </a:cubicBezTo>
                  <a:cubicBezTo>
                    <a:pt x="1431107" y="2651818"/>
                    <a:pt x="1458647" y="2649915"/>
                    <a:pt x="1472891" y="2660385"/>
                  </a:cubicBezTo>
                  <a:cubicBezTo>
                    <a:pt x="1479539" y="2665144"/>
                    <a:pt x="1495683" y="2697507"/>
                    <a:pt x="1494733" y="2715592"/>
                  </a:cubicBezTo>
                  <a:cubicBezTo>
                    <a:pt x="1494733" y="2723206"/>
                    <a:pt x="1488085" y="2730821"/>
                    <a:pt x="1488085" y="2738436"/>
                  </a:cubicBezTo>
                  <a:cubicBezTo>
                    <a:pt x="1488085" y="2753665"/>
                    <a:pt x="1494733" y="2768894"/>
                    <a:pt x="1497582" y="2782220"/>
                  </a:cubicBezTo>
                  <a:cubicBezTo>
                    <a:pt x="1506129" y="2817438"/>
                    <a:pt x="1510877" y="2812679"/>
                    <a:pt x="1548862" y="2832667"/>
                  </a:cubicBezTo>
                  <a:cubicBezTo>
                    <a:pt x="1585898" y="2810775"/>
                    <a:pt x="1571654" y="2744147"/>
                    <a:pt x="1604891" y="2719399"/>
                  </a:cubicBezTo>
                  <a:cubicBezTo>
                    <a:pt x="1650474" y="2728917"/>
                    <a:pt x="1695107" y="2698459"/>
                    <a:pt x="1734992" y="2723206"/>
                  </a:cubicBezTo>
                  <a:cubicBezTo>
                    <a:pt x="1744488" y="2728917"/>
                    <a:pt x="1744488" y="2742243"/>
                    <a:pt x="1755884" y="2754617"/>
                  </a:cubicBezTo>
                  <a:cubicBezTo>
                    <a:pt x="1761582" y="2762232"/>
                    <a:pt x="1771078" y="2770798"/>
                    <a:pt x="1774877" y="2782220"/>
                  </a:cubicBezTo>
                  <a:cubicBezTo>
                    <a:pt x="1787222" y="2820294"/>
                    <a:pt x="1791020" y="2867885"/>
                    <a:pt x="1810963" y="2897393"/>
                  </a:cubicBezTo>
                  <a:cubicBezTo>
                    <a:pt x="1831855" y="2903104"/>
                    <a:pt x="1829006" y="2917381"/>
                    <a:pt x="1837553" y="2928803"/>
                  </a:cubicBezTo>
                  <a:cubicBezTo>
                    <a:pt x="1840402" y="2921188"/>
                    <a:pt x="1843251" y="2914525"/>
                    <a:pt x="1847049" y="2906911"/>
                  </a:cubicBezTo>
                  <a:cubicBezTo>
                    <a:pt x="1837553" y="2905007"/>
                    <a:pt x="1836603" y="2910718"/>
                    <a:pt x="1832805" y="2901200"/>
                  </a:cubicBezTo>
                  <a:cubicBezTo>
                    <a:pt x="1870790" y="2881211"/>
                    <a:pt x="1848948" y="2826005"/>
                    <a:pt x="1834704" y="2802209"/>
                  </a:cubicBezTo>
                  <a:cubicBezTo>
                    <a:pt x="1836603" y="2776509"/>
                    <a:pt x="1833754" y="2754617"/>
                    <a:pt x="1828056" y="2736532"/>
                  </a:cubicBezTo>
                  <a:cubicBezTo>
                    <a:pt x="1832805" y="2717495"/>
                    <a:pt x="1842301" y="2708929"/>
                    <a:pt x="1851797" y="2700362"/>
                  </a:cubicBezTo>
                  <a:cubicBezTo>
                    <a:pt x="1856546" y="2704169"/>
                    <a:pt x="1853697" y="2709880"/>
                    <a:pt x="1860344" y="2707025"/>
                  </a:cubicBezTo>
                  <a:cubicBezTo>
                    <a:pt x="1874589" y="2682277"/>
                    <a:pt x="1904028" y="2693699"/>
                    <a:pt x="1924920" y="2686085"/>
                  </a:cubicBezTo>
                  <a:cubicBezTo>
                    <a:pt x="1942013" y="2668000"/>
                    <a:pt x="1966704" y="2640396"/>
                    <a:pt x="1966704" y="2620408"/>
                  </a:cubicBezTo>
                  <a:cubicBezTo>
                    <a:pt x="1969553" y="2618504"/>
                    <a:pt x="1985697" y="2620408"/>
                    <a:pt x="1979999" y="2614697"/>
                  </a:cubicBezTo>
                  <a:cubicBezTo>
                    <a:pt x="1975251" y="2616601"/>
                    <a:pt x="1964804" y="2616601"/>
                    <a:pt x="1961956" y="2609938"/>
                  </a:cubicBezTo>
                  <a:cubicBezTo>
                    <a:pt x="1968603" y="2605178"/>
                    <a:pt x="1963855" y="2602323"/>
                    <a:pt x="1970502" y="2596612"/>
                  </a:cubicBezTo>
                  <a:cubicBezTo>
                    <a:pt x="1974301" y="2603275"/>
                    <a:pt x="1992344" y="2605178"/>
                    <a:pt x="1987596" y="2615649"/>
                  </a:cubicBezTo>
                  <a:cubicBezTo>
                    <a:pt x="1998992" y="2609938"/>
                    <a:pt x="2008488" y="2613745"/>
                    <a:pt x="2010387" y="2593757"/>
                  </a:cubicBezTo>
                  <a:cubicBezTo>
                    <a:pt x="2020833" y="2600419"/>
                    <a:pt x="2024632" y="2589949"/>
                    <a:pt x="2035078" y="2595660"/>
                  </a:cubicBezTo>
                  <a:cubicBezTo>
                    <a:pt x="2033179" y="2602323"/>
                    <a:pt x="2024632" y="2593757"/>
                    <a:pt x="2023682" y="2602323"/>
                  </a:cubicBezTo>
                  <a:cubicBezTo>
                    <a:pt x="2029380" y="2613745"/>
                    <a:pt x="2051222" y="2616601"/>
                    <a:pt x="2064517" y="2619456"/>
                  </a:cubicBezTo>
                  <a:cubicBezTo>
                    <a:pt x="2128143" y="2687988"/>
                    <a:pt x="2123394" y="2785076"/>
                    <a:pt x="2207912" y="2845041"/>
                  </a:cubicBezTo>
                  <a:cubicBezTo>
                    <a:pt x="2234502" y="2835523"/>
                    <a:pt x="2213610" y="2811727"/>
                    <a:pt x="2211711" y="2795546"/>
                  </a:cubicBezTo>
                  <a:cubicBezTo>
                    <a:pt x="2206013" y="2790787"/>
                    <a:pt x="2189869" y="2804112"/>
                    <a:pt x="2179423" y="2805064"/>
                  </a:cubicBezTo>
                  <a:cubicBezTo>
                    <a:pt x="2179423" y="2786979"/>
                    <a:pt x="2195567" y="2776509"/>
                    <a:pt x="2200315" y="2767943"/>
                  </a:cubicBezTo>
                  <a:cubicBezTo>
                    <a:pt x="2194617" y="2772702"/>
                    <a:pt x="2202214" y="2755569"/>
                    <a:pt x="2194617" y="2754617"/>
                  </a:cubicBezTo>
                  <a:cubicBezTo>
                    <a:pt x="2192718" y="2758424"/>
                    <a:pt x="2191768" y="2764135"/>
                    <a:pt x="2187970" y="2763183"/>
                  </a:cubicBezTo>
                  <a:cubicBezTo>
                    <a:pt x="2189869" y="2752713"/>
                    <a:pt x="2173725" y="2759376"/>
                    <a:pt x="2179423" y="2750810"/>
                  </a:cubicBezTo>
                  <a:cubicBezTo>
                    <a:pt x="2189869" y="2745099"/>
                    <a:pt x="2187970" y="2756520"/>
                    <a:pt x="2194617" y="2754617"/>
                  </a:cubicBezTo>
                  <a:cubicBezTo>
                    <a:pt x="2187020" y="2735580"/>
                    <a:pt x="2183222" y="2713688"/>
                    <a:pt x="2175625" y="2700362"/>
                  </a:cubicBezTo>
                  <a:cubicBezTo>
                    <a:pt x="2171826" y="2693699"/>
                    <a:pt x="2163279" y="2692748"/>
                    <a:pt x="2157581" y="2684181"/>
                  </a:cubicBezTo>
                  <a:cubicBezTo>
                    <a:pt x="2136689" y="2655626"/>
                    <a:pt x="2111999" y="2600419"/>
                    <a:pt x="2138589" y="2562346"/>
                  </a:cubicBezTo>
                  <a:cubicBezTo>
                    <a:pt x="2149035" y="2547116"/>
                    <a:pt x="2178473" y="2545213"/>
                    <a:pt x="2196517" y="2544261"/>
                  </a:cubicBezTo>
                  <a:cubicBezTo>
                    <a:pt x="2206963" y="2543309"/>
                    <a:pt x="2222157" y="2540454"/>
                    <a:pt x="2234502" y="2540454"/>
                  </a:cubicBezTo>
                  <a:cubicBezTo>
                    <a:pt x="2302876" y="2540454"/>
                    <a:pt x="2319020" y="2590901"/>
                    <a:pt x="2366502" y="2612793"/>
                  </a:cubicBezTo>
                  <a:cubicBezTo>
                    <a:pt x="2400689" y="2608034"/>
                    <a:pt x="2394042" y="2588997"/>
                    <a:pt x="2394991" y="2565201"/>
                  </a:cubicBezTo>
                  <a:cubicBezTo>
                    <a:pt x="2396891" y="2529983"/>
                    <a:pt x="2364603" y="2503332"/>
                    <a:pt x="2366502" y="2472873"/>
                  </a:cubicBezTo>
                  <a:cubicBezTo>
                    <a:pt x="2368401" y="2442414"/>
                    <a:pt x="2389293" y="2425281"/>
                    <a:pt x="2418732" y="2409100"/>
                  </a:cubicBezTo>
                  <a:cubicBezTo>
                    <a:pt x="2464315" y="2406244"/>
                    <a:pt x="2502301" y="2432896"/>
                    <a:pt x="2530790" y="2462403"/>
                  </a:cubicBezTo>
                  <a:cubicBezTo>
                    <a:pt x="2535538" y="2493814"/>
                    <a:pt x="2552631" y="2519513"/>
                    <a:pt x="2595365" y="2535694"/>
                  </a:cubicBezTo>
                  <a:cubicBezTo>
                    <a:pt x="2600113" y="2540454"/>
                    <a:pt x="2596315" y="2559490"/>
                    <a:pt x="2606761" y="2554731"/>
                  </a:cubicBezTo>
                  <a:cubicBezTo>
                    <a:pt x="2608660" y="2539502"/>
                    <a:pt x="2587768" y="2528080"/>
                    <a:pt x="2603912" y="2513802"/>
                  </a:cubicBezTo>
                  <a:cubicBezTo>
                    <a:pt x="2602962" y="2517610"/>
                    <a:pt x="2599164" y="2522369"/>
                    <a:pt x="2602013" y="2524272"/>
                  </a:cubicBezTo>
                  <a:cubicBezTo>
                    <a:pt x="2611509" y="2521417"/>
                    <a:pt x="2615308" y="2505235"/>
                    <a:pt x="2627653" y="2509043"/>
                  </a:cubicBezTo>
                  <a:cubicBezTo>
                    <a:pt x="2625754" y="2513802"/>
                    <a:pt x="2635250" y="2513802"/>
                    <a:pt x="2631452" y="2519513"/>
                  </a:cubicBezTo>
                  <a:cubicBezTo>
                    <a:pt x="2622905" y="2529031"/>
                    <a:pt x="2615308" y="2537598"/>
                    <a:pt x="2604862" y="2542357"/>
                  </a:cubicBezTo>
                  <a:cubicBezTo>
                    <a:pt x="2607711" y="2549020"/>
                    <a:pt x="2627653" y="2549972"/>
                    <a:pt x="2624804" y="2556635"/>
                  </a:cubicBezTo>
                  <a:cubicBezTo>
                    <a:pt x="2630502" y="2551875"/>
                    <a:pt x="2642847" y="2566153"/>
                    <a:pt x="2645696" y="2553779"/>
                  </a:cubicBezTo>
                  <a:cubicBezTo>
                    <a:pt x="2651394" y="2547116"/>
                    <a:pt x="2639049" y="2532839"/>
                    <a:pt x="2645696" y="2519513"/>
                  </a:cubicBezTo>
                  <a:cubicBezTo>
                    <a:pt x="2615308" y="2477632"/>
                    <a:pt x="2566876" y="2452884"/>
                    <a:pt x="2545984" y="2409100"/>
                  </a:cubicBezTo>
                  <a:cubicBezTo>
                    <a:pt x="2533639" y="2383400"/>
                    <a:pt x="2525092" y="2346279"/>
                    <a:pt x="2533639" y="2324386"/>
                  </a:cubicBezTo>
                  <a:cubicBezTo>
                    <a:pt x="2545034" y="2294880"/>
                    <a:pt x="2585869" y="2266324"/>
                    <a:pt x="2618156" y="2276795"/>
                  </a:cubicBezTo>
                  <a:cubicBezTo>
                    <a:pt x="2634300" y="2282506"/>
                    <a:pt x="2641897" y="2300590"/>
                    <a:pt x="2662790" y="2298687"/>
                  </a:cubicBezTo>
                  <a:cubicBezTo>
                    <a:pt x="2674185" y="2307253"/>
                    <a:pt x="2675135" y="2319627"/>
                    <a:pt x="2687480" y="2326290"/>
                  </a:cubicBezTo>
                  <a:cubicBezTo>
                    <a:pt x="2694128" y="2329146"/>
                    <a:pt x="2703624" y="2326290"/>
                    <a:pt x="2708372" y="2329146"/>
                  </a:cubicBezTo>
                  <a:cubicBezTo>
                    <a:pt x="2724516" y="2339616"/>
                    <a:pt x="2728315" y="2360556"/>
                    <a:pt x="2743509" y="2371978"/>
                  </a:cubicBezTo>
                  <a:cubicBezTo>
                    <a:pt x="2786243" y="2384352"/>
                    <a:pt x="2813782" y="2327242"/>
                    <a:pt x="2791941" y="2295831"/>
                  </a:cubicBezTo>
                  <a:cubicBezTo>
                    <a:pt x="2748257" y="2272035"/>
                    <a:pt x="2658041" y="2263469"/>
                    <a:pt x="2678934" y="2196840"/>
                  </a:cubicBezTo>
                  <a:cubicBezTo>
                    <a:pt x="2634300" y="2167333"/>
                    <a:pt x="2676085" y="2101657"/>
                    <a:pt x="2674185" y="2055017"/>
                  </a:cubicBezTo>
                  <a:cubicBezTo>
                    <a:pt x="2692229" y="2046450"/>
                    <a:pt x="2710272" y="2020750"/>
                    <a:pt x="2730214" y="1996003"/>
                  </a:cubicBezTo>
                  <a:cubicBezTo>
                    <a:pt x="2752056" y="1968399"/>
                    <a:pt x="2813782" y="1920807"/>
                    <a:pt x="2812833" y="1973158"/>
                  </a:cubicBezTo>
                  <a:cubicBezTo>
                    <a:pt x="2807135" y="1976014"/>
                    <a:pt x="2799538" y="1976014"/>
                    <a:pt x="2793840" y="1978870"/>
                  </a:cubicBezTo>
                  <a:cubicBezTo>
                    <a:pt x="2810934" y="1990292"/>
                    <a:pt x="2825178" y="2010280"/>
                    <a:pt x="2846070" y="2020750"/>
                  </a:cubicBezTo>
                  <a:cubicBezTo>
                    <a:pt x="2853667" y="2024558"/>
                    <a:pt x="2862214" y="2020750"/>
                    <a:pt x="2869811" y="2024558"/>
                  </a:cubicBezTo>
                  <a:cubicBezTo>
                    <a:pt x="2897351" y="2037883"/>
                    <a:pt x="2901149" y="2088331"/>
                    <a:pt x="2937235" y="2064535"/>
                  </a:cubicBezTo>
                  <a:cubicBezTo>
                    <a:pt x="2934387" y="2040739"/>
                    <a:pt x="2906847" y="2028365"/>
                    <a:pt x="2903048" y="2004569"/>
                  </a:cubicBezTo>
                  <a:cubicBezTo>
                    <a:pt x="2887854" y="2000762"/>
                    <a:pt x="2882156" y="2020750"/>
                    <a:pt x="2866962" y="2017895"/>
                  </a:cubicBezTo>
                  <a:cubicBezTo>
                    <a:pt x="2863164" y="1997906"/>
                    <a:pt x="2805236" y="1988388"/>
                    <a:pt x="2830876" y="1956977"/>
                  </a:cubicBezTo>
                  <a:cubicBezTo>
                    <a:pt x="2844171" y="1939844"/>
                    <a:pt x="2864113" y="1962688"/>
                    <a:pt x="2882156" y="1967447"/>
                  </a:cubicBezTo>
                  <a:cubicBezTo>
                    <a:pt x="2891653" y="1970303"/>
                    <a:pt x="2904948" y="1967447"/>
                    <a:pt x="2914444" y="1969351"/>
                  </a:cubicBezTo>
                  <a:cubicBezTo>
                    <a:pt x="2926789" y="1972207"/>
                    <a:pt x="2939135" y="1982677"/>
                    <a:pt x="2950530" y="1984581"/>
                  </a:cubicBezTo>
                  <a:cubicBezTo>
                    <a:pt x="2973322" y="1987436"/>
                    <a:pt x="2991365" y="1963640"/>
                    <a:pt x="3009408" y="1977918"/>
                  </a:cubicBezTo>
                  <a:cubicBezTo>
                    <a:pt x="3018905" y="1973158"/>
                    <a:pt x="3028401" y="1969351"/>
                    <a:pt x="3035049" y="1956977"/>
                  </a:cubicBezTo>
                  <a:cubicBezTo>
                    <a:pt x="3033149" y="1942700"/>
                    <a:pt x="3017005" y="1934133"/>
                    <a:pt x="3020804" y="1917000"/>
                  </a:cubicBezTo>
                  <a:cubicBezTo>
                    <a:pt x="2977120" y="1892252"/>
                    <a:pt x="2944833" y="1907482"/>
                    <a:pt x="2911595" y="1882734"/>
                  </a:cubicBezTo>
                  <a:cubicBezTo>
                    <a:pt x="2896401" y="1889397"/>
                    <a:pt x="2864113" y="1871312"/>
                    <a:pt x="2853667" y="1860842"/>
                  </a:cubicBezTo>
                  <a:cubicBezTo>
                    <a:pt x="2823279" y="1832287"/>
                    <a:pt x="2847020" y="1787550"/>
                    <a:pt x="2848919" y="1744718"/>
                  </a:cubicBezTo>
                  <a:cubicBezTo>
                    <a:pt x="2848919" y="1733296"/>
                    <a:pt x="2842272" y="1721874"/>
                    <a:pt x="2843221" y="1711403"/>
                  </a:cubicBezTo>
                  <a:cubicBezTo>
                    <a:pt x="2846070" y="1693318"/>
                    <a:pt x="2858415" y="1679993"/>
                    <a:pt x="2856516" y="1665715"/>
                  </a:cubicBezTo>
                  <a:cubicBezTo>
                    <a:pt x="2864113" y="1655245"/>
                    <a:pt x="2874559" y="1655245"/>
                    <a:pt x="2879307" y="1638112"/>
                  </a:cubicBezTo>
                  <a:cubicBezTo>
                    <a:pt x="2903998" y="1615268"/>
                    <a:pt x="2950530" y="1646678"/>
                    <a:pt x="2976171" y="1627642"/>
                  </a:cubicBezTo>
                  <a:cubicBezTo>
                    <a:pt x="2980919" y="1611460"/>
                    <a:pt x="2971423" y="1601942"/>
                    <a:pt x="2957178" y="1593376"/>
                  </a:cubicBezTo>
                  <a:cubicBezTo>
                    <a:pt x="2960027" y="1582905"/>
                    <a:pt x="2954329" y="1575291"/>
                    <a:pt x="2957178" y="1564820"/>
                  </a:cubicBezTo>
                  <a:cubicBezTo>
                    <a:pt x="2995164" y="1534362"/>
                    <a:pt x="3045494" y="1533410"/>
                    <a:pt x="3082531" y="1500095"/>
                  </a:cubicBezTo>
                  <a:cubicBezTo>
                    <a:pt x="3076833" y="1487722"/>
                    <a:pt x="3066387" y="1473444"/>
                    <a:pt x="3076833" y="1460118"/>
                  </a:cubicBezTo>
                  <a:cubicBezTo>
                    <a:pt x="3045494" y="1442985"/>
                    <a:pt x="2992315" y="1444889"/>
                    <a:pt x="2958128" y="1449648"/>
                  </a:cubicBezTo>
                  <a:cubicBezTo>
                    <a:pt x="2915394" y="1442985"/>
                    <a:pt x="2910646" y="1422997"/>
                    <a:pt x="2903048" y="1401104"/>
                  </a:cubicBezTo>
                  <a:cubicBezTo>
                    <a:pt x="2893552" y="1373501"/>
                    <a:pt x="2866012" y="1337331"/>
                    <a:pt x="2891653" y="1307824"/>
                  </a:cubicBezTo>
                  <a:cubicBezTo>
                    <a:pt x="2901149" y="1304017"/>
                    <a:pt x="2913494" y="1308776"/>
                    <a:pt x="2922991" y="1306872"/>
                  </a:cubicBezTo>
                  <a:cubicBezTo>
                    <a:pt x="2930588" y="1289739"/>
                    <a:pt x="2952430" y="1280221"/>
                    <a:pt x="2972372" y="1276414"/>
                  </a:cubicBezTo>
                  <a:cubicBezTo>
                    <a:pt x="2970473" y="1276414"/>
                    <a:pt x="2978070" y="1283077"/>
                    <a:pt x="2980919" y="1283077"/>
                  </a:cubicBezTo>
                  <a:cubicBezTo>
                    <a:pt x="2991365" y="1283077"/>
                    <a:pt x="3001811" y="1274510"/>
                    <a:pt x="3009408" y="1275462"/>
                  </a:cubicBezTo>
                  <a:cubicBezTo>
                    <a:pt x="3032199" y="1277365"/>
                    <a:pt x="3045494" y="1289739"/>
                    <a:pt x="3065437" y="1282125"/>
                  </a:cubicBezTo>
                  <a:cubicBezTo>
                    <a:pt x="3070185" y="1280221"/>
                    <a:pt x="3073034" y="1271655"/>
                    <a:pt x="3075883" y="1269751"/>
                  </a:cubicBezTo>
                  <a:cubicBezTo>
                    <a:pt x="3085379" y="1264040"/>
                    <a:pt x="3091077" y="1269751"/>
                    <a:pt x="3102473" y="1266895"/>
                  </a:cubicBezTo>
                  <a:cubicBezTo>
                    <a:pt x="3100574" y="1262136"/>
                    <a:pt x="3103422" y="1230726"/>
                    <a:pt x="3125264" y="1239292"/>
                  </a:cubicBezTo>
                  <a:cubicBezTo>
                    <a:pt x="3132861" y="1251666"/>
                    <a:pt x="3127163" y="1269751"/>
                    <a:pt x="3149005" y="1275462"/>
                  </a:cubicBezTo>
                  <a:cubicBezTo>
                    <a:pt x="3154703" y="1270703"/>
                    <a:pt x="3159451" y="1261184"/>
                    <a:pt x="3165149" y="1256425"/>
                  </a:cubicBezTo>
                  <a:cubicBezTo>
                    <a:pt x="3160401" y="1244051"/>
                    <a:pt x="3156602" y="1231677"/>
                    <a:pt x="3149005" y="1221207"/>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Poppins"/>
                <a:ea typeface="Poppins"/>
                <a:cs typeface="Poppins"/>
                <a:sym typeface="Poppins"/>
              </a:endParaRPr>
            </a:p>
          </p:txBody>
        </p:sp>
        <p:sp>
          <p:nvSpPr>
            <p:cNvPr id="170" name="Google Shape;170;p45"/>
            <p:cNvSpPr/>
            <p:nvPr/>
          </p:nvSpPr>
          <p:spPr>
            <a:xfrm>
              <a:off x="11996295" y="5907035"/>
              <a:ext cx="457884" cy="259058"/>
            </a:xfrm>
            <a:custGeom>
              <a:avLst/>
              <a:gdLst/>
              <a:ahLst/>
              <a:cxnLst/>
              <a:rect l="l" t="t" r="r" b="b"/>
              <a:pathLst>
                <a:path w="457884" h="259058" extrusionOk="0">
                  <a:moveTo>
                    <a:pt x="157719" y="44816"/>
                  </a:moveTo>
                  <a:cubicBezTo>
                    <a:pt x="168165" y="65756"/>
                    <a:pt x="170065" y="86696"/>
                    <a:pt x="163417" y="108589"/>
                  </a:cubicBezTo>
                  <a:cubicBezTo>
                    <a:pt x="156770" y="131433"/>
                    <a:pt x="142525" y="147614"/>
                    <a:pt x="122583" y="158084"/>
                  </a:cubicBezTo>
                  <a:cubicBezTo>
                    <a:pt x="102640" y="168555"/>
                    <a:pt x="80798" y="170458"/>
                    <a:pt x="58957" y="163795"/>
                  </a:cubicBezTo>
                  <a:cubicBezTo>
                    <a:pt x="36165" y="157133"/>
                    <a:pt x="20022" y="142855"/>
                    <a:pt x="9575" y="122866"/>
                  </a:cubicBezTo>
                  <a:cubicBezTo>
                    <a:pt x="-871" y="102878"/>
                    <a:pt x="-2770" y="80986"/>
                    <a:pt x="3878" y="59093"/>
                  </a:cubicBezTo>
                  <a:cubicBezTo>
                    <a:pt x="10525" y="37201"/>
                    <a:pt x="23820" y="21020"/>
                    <a:pt x="44712" y="9598"/>
                  </a:cubicBezTo>
                  <a:cubicBezTo>
                    <a:pt x="64655" y="-873"/>
                    <a:pt x="86496" y="-2776"/>
                    <a:pt x="108338" y="3887"/>
                  </a:cubicBezTo>
                  <a:cubicBezTo>
                    <a:pt x="130180" y="10549"/>
                    <a:pt x="146324" y="24827"/>
                    <a:pt x="157719" y="44816"/>
                  </a:cubicBezTo>
                  <a:close/>
                  <a:moveTo>
                    <a:pt x="448309" y="136192"/>
                  </a:moveTo>
                  <a:cubicBezTo>
                    <a:pt x="437863" y="115252"/>
                    <a:pt x="420769" y="101926"/>
                    <a:pt x="398928" y="95263"/>
                  </a:cubicBezTo>
                  <a:cubicBezTo>
                    <a:pt x="376136" y="88600"/>
                    <a:pt x="355244" y="90504"/>
                    <a:pt x="335302" y="100974"/>
                  </a:cubicBezTo>
                  <a:cubicBezTo>
                    <a:pt x="315360" y="111444"/>
                    <a:pt x="301115" y="128577"/>
                    <a:pt x="294467" y="150470"/>
                  </a:cubicBezTo>
                  <a:cubicBezTo>
                    <a:pt x="287820" y="173314"/>
                    <a:pt x="289719" y="194254"/>
                    <a:pt x="300165" y="214243"/>
                  </a:cubicBezTo>
                  <a:cubicBezTo>
                    <a:pt x="310611" y="234231"/>
                    <a:pt x="327705" y="247557"/>
                    <a:pt x="349546" y="255172"/>
                  </a:cubicBezTo>
                  <a:cubicBezTo>
                    <a:pt x="371388" y="261835"/>
                    <a:pt x="392280" y="259931"/>
                    <a:pt x="413172" y="249461"/>
                  </a:cubicBezTo>
                  <a:cubicBezTo>
                    <a:pt x="433115" y="238990"/>
                    <a:pt x="447359" y="222809"/>
                    <a:pt x="454007" y="199965"/>
                  </a:cubicBezTo>
                  <a:cubicBezTo>
                    <a:pt x="460654" y="178073"/>
                    <a:pt x="458755" y="156181"/>
                    <a:pt x="448309" y="136192"/>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Poppins"/>
                <a:ea typeface="Poppins"/>
                <a:cs typeface="Poppins"/>
                <a:sym typeface="Poppins"/>
              </a:endParaRPr>
            </a:p>
          </p:txBody>
        </p:sp>
      </p:grpSp>
      <p:sp>
        <p:nvSpPr>
          <p:cNvPr id="171" name="Google Shape;171;p45"/>
          <p:cNvSpPr txBox="1">
            <a:spLocks noGrp="1"/>
          </p:cNvSpPr>
          <p:nvPr>
            <p:ph type="body" idx="5"/>
          </p:nvPr>
        </p:nvSpPr>
        <p:spPr>
          <a:xfrm>
            <a:off x="571500" y="12563593"/>
            <a:ext cx="7618413" cy="48397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0"/>
              </a:spcBef>
              <a:spcAft>
                <a:spcPts val="0"/>
              </a:spcAft>
              <a:buClr>
                <a:schemeClr val="accent1"/>
              </a:buClr>
              <a:buSzPts val="3400"/>
              <a:buNone/>
              <a:defRPr sz="3400">
                <a:solidFill>
                  <a:schemeClr val="accent1"/>
                </a:solidFill>
              </a:defRPr>
            </a:lvl1pPr>
            <a:lvl2pPr marL="914400" lvl="1" indent="-228600" algn="l">
              <a:lnSpc>
                <a:spcPct val="95000"/>
              </a:lnSpc>
              <a:spcBef>
                <a:spcPts val="0"/>
              </a:spcBef>
              <a:spcAft>
                <a:spcPts val="0"/>
              </a:spcAft>
              <a:buClr>
                <a:schemeClr val="accent1"/>
              </a:buClr>
              <a:buSzPts val="1800"/>
              <a:buNone/>
              <a:defRPr/>
            </a:lvl2pPr>
            <a:lvl3pPr marL="1371600" lvl="2" indent="-228600" algn="l">
              <a:lnSpc>
                <a:spcPct val="95000"/>
              </a:lnSpc>
              <a:spcBef>
                <a:spcPts val="0"/>
              </a:spcBef>
              <a:spcAft>
                <a:spcPts val="0"/>
              </a:spcAft>
              <a:buClr>
                <a:schemeClr val="accent1"/>
              </a:buClr>
              <a:buSzPts val="1800"/>
              <a:buNone/>
              <a:defRPr/>
            </a:lvl3pPr>
            <a:lvl4pPr marL="1828800" lvl="3" indent="-228600" algn="l">
              <a:lnSpc>
                <a:spcPct val="90000"/>
              </a:lnSpc>
              <a:spcBef>
                <a:spcPts val="0"/>
              </a:spcBef>
              <a:spcAft>
                <a:spcPts val="0"/>
              </a:spcAft>
              <a:buClr>
                <a:schemeClr val="accent1"/>
              </a:buClr>
              <a:buSzPts val="1800"/>
              <a:buNone/>
              <a:defRPr/>
            </a:lvl4pPr>
            <a:lvl5pPr marL="2286000" lvl="4" indent="-228600" algn="l">
              <a:lnSpc>
                <a:spcPct val="90000"/>
              </a:lnSpc>
              <a:spcBef>
                <a:spcPts val="0"/>
              </a:spcBef>
              <a:spcAft>
                <a:spcPts val="0"/>
              </a:spcAft>
              <a:buClr>
                <a:schemeClr val="accent1"/>
              </a:buClr>
              <a:buSzPts val="1800"/>
              <a:buNone/>
              <a:defRPr/>
            </a:lvl5pPr>
            <a:lvl6pPr marL="2743200" lvl="5" indent="-228600" algn="l">
              <a:lnSpc>
                <a:spcPct val="90000"/>
              </a:lnSpc>
              <a:spcBef>
                <a:spcPts val="0"/>
              </a:spcBef>
              <a:spcAft>
                <a:spcPts val="0"/>
              </a:spcAft>
              <a:buClr>
                <a:schemeClr val="accent1"/>
              </a:buClr>
              <a:buSzPts val="1800"/>
              <a:buNone/>
              <a:defRPr/>
            </a:lvl6pPr>
            <a:lvl7pPr marL="3200400" lvl="6" indent="-228600" algn="l">
              <a:lnSpc>
                <a:spcPct val="90000"/>
              </a:lnSpc>
              <a:spcBef>
                <a:spcPts val="0"/>
              </a:spcBef>
              <a:spcAft>
                <a:spcPts val="0"/>
              </a:spcAft>
              <a:buClr>
                <a:schemeClr val="accent1"/>
              </a:buClr>
              <a:buSzPts val="1800"/>
              <a:buNone/>
              <a:defRPr/>
            </a:lvl7pPr>
            <a:lvl8pPr marL="3657600" lvl="7" indent="-228600" algn="l">
              <a:lnSpc>
                <a:spcPct val="92000"/>
              </a:lnSpc>
              <a:spcBef>
                <a:spcPts val="0"/>
              </a:spcBef>
              <a:spcAft>
                <a:spcPts val="0"/>
              </a:spcAft>
              <a:buClr>
                <a:schemeClr val="accent1"/>
              </a:buClr>
              <a:buSzPts val="1800"/>
              <a:buNone/>
              <a:defRPr/>
            </a:lvl8pPr>
            <a:lvl9pPr marL="4114800" lvl="8" indent="-228600" algn="l">
              <a:lnSpc>
                <a:spcPct val="92000"/>
              </a:lnSpc>
              <a:spcBef>
                <a:spcPts val="0"/>
              </a:spcBef>
              <a:spcAft>
                <a:spcPts val="0"/>
              </a:spcAft>
              <a:buClr>
                <a:schemeClr val="accent1"/>
              </a:buClr>
              <a:buSzPts val="1800"/>
              <a:buNone/>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 Column B">
  <p:cSld name="1 Column B">
    <p:spTree>
      <p:nvGrpSpPr>
        <p:cNvPr id="1" name="Shape 191"/>
        <p:cNvGrpSpPr/>
        <p:nvPr/>
      </p:nvGrpSpPr>
      <p:grpSpPr>
        <a:xfrm>
          <a:off x="0" y="0"/>
          <a:ext cx="0" cy="0"/>
          <a:chOff x="0" y="0"/>
          <a:chExt cx="0" cy="0"/>
        </a:xfrm>
      </p:grpSpPr>
      <p:sp>
        <p:nvSpPr>
          <p:cNvPr id="192" name="Google Shape;192;p48"/>
          <p:cNvSpPr txBox="1">
            <a:spLocks noGrp="1"/>
          </p:cNvSpPr>
          <p:nvPr>
            <p:ph type="body" idx="1"/>
          </p:nvPr>
        </p:nvSpPr>
        <p:spPr>
          <a:xfrm>
            <a:off x="571499" y="3113092"/>
            <a:ext cx="23240999" cy="8966196"/>
          </a:xfrm>
          <a:prstGeom prst="rect">
            <a:avLst/>
          </a:prstGeom>
          <a:noFill/>
          <a:ln>
            <a:noFill/>
          </a:ln>
        </p:spPr>
        <p:txBody>
          <a:bodyPr spcFirstLastPara="1" wrap="square" lIns="0" tIns="0" rIns="0" bIns="0" anchor="t" anchorCtr="0">
            <a:noAutofit/>
          </a:bodyPr>
          <a:lstStyle>
            <a:lvl1pPr marL="457200" lvl="0" indent="-228600" algn="l">
              <a:lnSpc>
                <a:spcPct val="70000"/>
              </a:lnSpc>
              <a:spcBef>
                <a:spcPts val="0"/>
              </a:spcBef>
              <a:spcAft>
                <a:spcPts val="0"/>
              </a:spcAft>
              <a:buClr>
                <a:schemeClr val="accent1"/>
              </a:buClr>
              <a:buSzPts val="6400"/>
              <a:buNone/>
              <a:defRPr sz="6400">
                <a:solidFill>
                  <a:schemeClr val="accent1"/>
                </a:solidFill>
                <a:latin typeface="Staatliches"/>
                <a:ea typeface="Staatliches"/>
                <a:cs typeface="Staatliches"/>
                <a:sym typeface="Staatliches"/>
              </a:defRPr>
            </a:lvl1pPr>
            <a:lvl2pPr marL="914400" lvl="1" indent="-228600" algn="l">
              <a:lnSpc>
                <a:spcPct val="95000"/>
              </a:lnSpc>
              <a:spcBef>
                <a:spcPts val="1500"/>
              </a:spcBef>
              <a:spcAft>
                <a:spcPts val="0"/>
              </a:spcAft>
              <a:buClr>
                <a:schemeClr val="accent1"/>
              </a:buClr>
              <a:buSzPts val="5400"/>
              <a:buNone/>
              <a:defRPr>
                <a:solidFill>
                  <a:schemeClr val="accent1"/>
                </a:solidFill>
              </a:defRPr>
            </a:lvl2pPr>
            <a:lvl3pPr marL="1371600" lvl="2" indent="-228600" algn="l">
              <a:lnSpc>
                <a:spcPct val="95000"/>
              </a:lnSpc>
              <a:spcBef>
                <a:spcPts val="0"/>
              </a:spcBef>
              <a:spcAft>
                <a:spcPts val="0"/>
              </a:spcAft>
              <a:buClr>
                <a:schemeClr val="accent1"/>
              </a:buClr>
              <a:buSzPts val="5400"/>
              <a:buNone/>
              <a:defRPr>
                <a:solidFill>
                  <a:schemeClr val="accent1"/>
                </a:solidFill>
              </a:defRPr>
            </a:lvl3pPr>
            <a:lvl4pPr marL="1828800" lvl="3" indent="-228600" algn="l">
              <a:lnSpc>
                <a:spcPct val="90000"/>
              </a:lnSpc>
              <a:spcBef>
                <a:spcPts val="0"/>
              </a:spcBef>
              <a:spcAft>
                <a:spcPts val="0"/>
              </a:spcAft>
              <a:buClr>
                <a:schemeClr val="accent1"/>
              </a:buClr>
              <a:buSzPts val="4700"/>
              <a:buNone/>
              <a:defRPr>
                <a:solidFill>
                  <a:schemeClr val="accent1"/>
                </a:solidFill>
              </a:defRPr>
            </a:lvl4pPr>
            <a:lvl5pPr marL="2286000" lvl="4" indent="-228600" algn="l">
              <a:lnSpc>
                <a:spcPct val="90000"/>
              </a:lnSpc>
              <a:spcBef>
                <a:spcPts val="0"/>
              </a:spcBef>
              <a:spcAft>
                <a:spcPts val="0"/>
              </a:spcAft>
              <a:buClr>
                <a:schemeClr val="accent1"/>
              </a:buClr>
              <a:buSzPts val="4700"/>
              <a:buNone/>
              <a:defRPr>
                <a:solidFill>
                  <a:schemeClr val="accent1"/>
                </a:solidFill>
              </a:defRPr>
            </a:lvl5pPr>
            <a:lvl6pPr marL="2743200" lvl="5" indent="-228600" algn="l">
              <a:lnSpc>
                <a:spcPct val="90000"/>
              </a:lnSpc>
              <a:spcBef>
                <a:spcPts val="0"/>
              </a:spcBef>
              <a:spcAft>
                <a:spcPts val="0"/>
              </a:spcAft>
              <a:buClr>
                <a:schemeClr val="accent1"/>
              </a:buClr>
              <a:buSzPts val="3600"/>
              <a:buNone/>
              <a:defRPr>
                <a:solidFill>
                  <a:schemeClr val="accent1"/>
                </a:solidFill>
              </a:defRPr>
            </a:lvl6pPr>
            <a:lvl7pPr marL="3200400" lvl="6" indent="-228600" algn="l">
              <a:lnSpc>
                <a:spcPct val="90000"/>
              </a:lnSpc>
              <a:spcBef>
                <a:spcPts val="0"/>
              </a:spcBef>
              <a:spcAft>
                <a:spcPts val="0"/>
              </a:spcAft>
              <a:buClr>
                <a:schemeClr val="accent1"/>
              </a:buClr>
              <a:buSzPts val="3600"/>
              <a:buNone/>
              <a:defRPr>
                <a:solidFill>
                  <a:schemeClr val="accent1"/>
                </a:solidFill>
              </a:defRPr>
            </a:lvl7pPr>
            <a:lvl8pPr marL="3657600" lvl="7" indent="-228600" algn="l">
              <a:lnSpc>
                <a:spcPct val="92000"/>
              </a:lnSpc>
              <a:spcBef>
                <a:spcPts val="0"/>
              </a:spcBef>
              <a:spcAft>
                <a:spcPts val="0"/>
              </a:spcAft>
              <a:buClr>
                <a:schemeClr val="accent1"/>
              </a:buClr>
              <a:buSzPts val="2400"/>
              <a:buNone/>
              <a:defRPr>
                <a:solidFill>
                  <a:schemeClr val="accent1"/>
                </a:solidFill>
              </a:defRPr>
            </a:lvl8pPr>
            <a:lvl9pPr marL="4114800" lvl="8" indent="-228600" algn="l">
              <a:lnSpc>
                <a:spcPct val="92000"/>
              </a:lnSpc>
              <a:spcBef>
                <a:spcPts val="0"/>
              </a:spcBef>
              <a:spcAft>
                <a:spcPts val="0"/>
              </a:spcAft>
              <a:buClr>
                <a:schemeClr val="accent1"/>
              </a:buClr>
              <a:buSzPts val="2400"/>
              <a:buNone/>
              <a:defRPr>
                <a:solidFill>
                  <a:schemeClr val="accent1"/>
                </a:solidFill>
              </a:defRPr>
            </a:lvl9pPr>
          </a:lstStyle>
          <a:p>
            <a:endParaRPr/>
          </a:p>
        </p:txBody>
      </p:sp>
      <p:sp>
        <p:nvSpPr>
          <p:cNvPr id="193" name="Google Shape;193;p48"/>
          <p:cNvSpPr txBox="1">
            <a:spLocks noGrp="1"/>
          </p:cNvSpPr>
          <p:nvPr>
            <p:ph type="title"/>
          </p:nvPr>
        </p:nvSpPr>
        <p:spPr>
          <a:xfrm>
            <a:off x="571500" y="744498"/>
            <a:ext cx="23241000" cy="1477392"/>
          </a:xfrm>
          <a:prstGeom prst="rect">
            <a:avLst/>
          </a:prstGeom>
          <a:noFill/>
          <a:ln>
            <a:noFill/>
          </a:ln>
        </p:spPr>
        <p:txBody>
          <a:bodyPr spcFirstLastPara="1" wrap="square" lIns="0" tIns="0" rIns="0" bIns="0" anchor="t" anchorCtr="0">
            <a:spAutoFit/>
          </a:bodyPr>
          <a:lstStyle>
            <a:lvl1pPr lvl="0" algn="l">
              <a:lnSpc>
                <a:spcPct val="68000"/>
              </a:lnSpc>
              <a:spcBef>
                <a:spcPts val="0"/>
              </a:spcBef>
              <a:spcAft>
                <a:spcPts val="0"/>
              </a:spcAft>
              <a:buClr>
                <a:schemeClr val="accent2"/>
              </a:buClr>
              <a:buSzPts val="12800"/>
              <a:buFont typeface="Staatliches"/>
              <a:buNone/>
              <a:defRPr sz="12800">
                <a:solidFill>
                  <a:schemeClr val="accent2"/>
                </a:solidFill>
                <a:latin typeface="Staatliches"/>
                <a:ea typeface="Staatliches"/>
                <a:cs typeface="Staatliches"/>
                <a:sym typeface="Staatliche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94" name="Google Shape;194;p48"/>
          <p:cNvCxnSpPr/>
          <p:nvPr/>
        </p:nvCxnSpPr>
        <p:spPr>
          <a:xfrm>
            <a:off x="571500" y="12294793"/>
            <a:ext cx="23241600" cy="0"/>
          </a:xfrm>
          <a:prstGeom prst="straightConnector1">
            <a:avLst/>
          </a:prstGeom>
          <a:noFill/>
          <a:ln w="25400" cap="flat" cmpd="sng">
            <a:solidFill>
              <a:schemeClr val="accent1"/>
            </a:solidFill>
            <a:prstDash val="solid"/>
            <a:miter lim="800000"/>
            <a:headEnd type="none" w="sm" len="sm"/>
            <a:tailEnd type="none" w="sm" len="sm"/>
          </a:ln>
        </p:spPr>
      </p:cxnSp>
      <p:sp>
        <p:nvSpPr>
          <p:cNvPr id="195" name="Google Shape;195;p48"/>
          <p:cNvSpPr/>
          <p:nvPr/>
        </p:nvSpPr>
        <p:spPr>
          <a:xfrm>
            <a:off x="20547300" y="12597671"/>
            <a:ext cx="3264674" cy="549457"/>
          </a:xfrm>
          <a:custGeom>
            <a:avLst/>
            <a:gdLst/>
            <a:ahLst/>
            <a:cxnLst/>
            <a:rect l="l" t="t" r="r" b="b"/>
            <a:pathLst>
              <a:path w="3264674" h="549457" extrusionOk="0">
                <a:moveTo>
                  <a:pt x="44693" y="5258"/>
                </a:moveTo>
                <a:lnTo>
                  <a:pt x="44693" y="258692"/>
                </a:lnTo>
                <a:cubicBezTo>
                  <a:pt x="44693" y="259744"/>
                  <a:pt x="44693" y="260795"/>
                  <a:pt x="43641" y="260795"/>
                </a:cubicBezTo>
                <a:lnTo>
                  <a:pt x="1577" y="260795"/>
                </a:lnTo>
                <a:cubicBezTo>
                  <a:pt x="526" y="260795"/>
                  <a:pt x="0" y="260270"/>
                  <a:pt x="0" y="258692"/>
                </a:cubicBezTo>
                <a:lnTo>
                  <a:pt x="0" y="5258"/>
                </a:lnTo>
                <a:cubicBezTo>
                  <a:pt x="0" y="4206"/>
                  <a:pt x="1052" y="3681"/>
                  <a:pt x="1577" y="3681"/>
                </a:cubicBezTo>
                <a:lnTo>
                  <a:pt x="42590" y="3681"/>
                </a:lnTo>
                <a:cubicBezTo>
                  <a:pt x="43641" y="3681"/>
                  <a:pt x="44167" y="3681"/>
                  <a:pt x="44167" y="5258"/>
                </a:cubicBezTo>
                <a:close/>
                <a:moveTo>
                  <a:pt x="223990" y="3681"/>
                </a:moveTo>
                <a:lnTo>
                  <a:pt x="178771" y="3681"/>
                </a:lnTo>
                <a:cubicBezTo>
                  <a:pt x="177719" y="3681"/>
                  <a:pt x="177194" y="3681"/>
                  <a:pt x="176142" y="5258"/>
                </a:cubicBezTo>
                <a:lnTo>
                  <a:pt x="142491" y="54157"/>
                </a:lnTo>
                <a:lnTo>
                  <a:pt x="108840" y="5258"/>
                </a:lnTo>
                <a:cubicBezTo>
                  <a:pt x="108314" y="4206"/>
                  <a:pt x="107263" y="3681"/>
                  <a:pt x="106211" y="3681"/>
                </a:cubicBezTo>
                <a:lnTo>
                  <a:pt x="61518" y="3681"/>
                </a:lnTo>
                <a:cubicBezTo>
                  <a:pt x="60467" y="3681"/>
                  <a:pt x="59941" y="3681"/>
                  <a:pt x="59941" y="5258"/>
                </a:cubicBezTo>
                <a:lnTo>
                  <a:pt x="59941" y="258692"/>
                </a:lnTo>
                <a:cubicBezTo>
                  <a:pt x="59415" y="259744"/>
                  <a:pt x="59941" y="260795"/>
                  <a:pt x="60467" y="260795"/>
                </a:cubicBezTo>
                <a:lnTo>
                  <a:pt x="102005" y="260795"/>
                </a:lnTo>
                <a:cubicBezTo>
                  <a:pt x="103056" y="260795"/>
                  <a:pt x="103582" y="260270"/>
                  <a:pt x="103582" y="258692"/>
                </a:cubicBezTo>
                <a:lnTo>
                  <a:pt x="103582" y="70457"/>
                </a:lnTo>
                <a:cubicBezTo>
                  <a:pt x="103582" y="70457"/>
                  <a:pt x="142491" y="126717"/>
                  <a:pt x="142491" y="126717"/>
                </a:cubicBezTo>
                <a:lnTo>
                  <a:pt x="181400" y="70457"/>
                </a:lnTo>
                <a:lnTo>
                  <a:pt x="181400" y="258692"/>
                </a:lnTo>
                <a:cubicBezTo>
                  <a:pt x="181400" y="259744"/>
                  <a:pt x="182452" y="260795"/>
                  <a:pt x="182977" y="260795"/>
                </a:cubicBezTo>
                <a:lnTo>
                  <a:pt x="224515" y="260795"/>
                </a:lnTo>
                <a:cubicBezTo>
                  <a:pt x="225567" y="260795"/>
                  <a:pt x="226093" y="260270"/>
                  <a:pt x="226093" y="258692"/>
                </a:cubicBezTo>
                <a:lnTo>
                  <a:pt x="226093" y="5258"/>
                </a:lnTo>
                <a:cubicBezTo>
                  <a:pt x="225567" y="4206"/>
                  <a:pt x="225041" y="3681"/>
                  <a:pt x="223990" y="3681"/>
                </a:cubicBezTo>
                <a:close/>
                <a:moveTo>
                  <a:pt x="411699" y="3681"/>
                </a:moveTo>
                <a:lnTo>
                  <a:pt x="366481" y="3681"/>
                </a:lnTo>
                <a:cubicBezTo>
                  <a:pt x="365429" y="3681"/>
                  <a:pt x="364377" y="3681"/>
                  <a:pt x="363852" y="5258"/>
                </a:cubicBezTo>
                <a:lnTo>
                  <a:pt x="330201" y="54157"/>
                </a:lnTo>
                <a:lnTo>
                  <a:pt x="296550" y="5258"/>
                </a:lnTo>
                <a:cubicBezTo>
                  <a:pt x="296024" y="4206"/>
                  <a:pt x="294972" y="3681"/>
                  <a:pt x="293921" y="3681"/>
                </a:cubicBezTo>
                <a:lnTo>
                  <a:pt x="249228" y="3681"/>
                </a:lnTo>
                <a:cubicBezTo>
                  <a:pt x="248176" y="3681"/>
                  <a:pt x="247650" y="3681"/>
                  <a:pt x="247650" y="5258"/>
                </a:cubicBezTo>
                <a:lnTo>
                  <a:pt x="247650" y="258692"/>
                </a:lnTo>
                <a:cubicBezTo>
                  <a:pt x="247125" y="259744"/>
                  <a:pt x="247650" y="260795"/>
                  <a:pt x="248176" y="260795"/>
                </a:cubicBezTo>
                <a:lnTo>
                  <a:pt x="289714" y="260795"/>
                </a:lnTo>
                <a:cubicBezTo>
                  <a:pt x="290766" y="260795"/>
                  <a:pt x="291292" y="260270"/>
                  <a:pt x="291292" y="258692"/>
                </a:cubicBezTo>
                <a:lnTo>
                  <a:pt x="291292" y="70457"/>
                </a:lnTo>
                <a:cubicBezTo>
                  <a:pt x="291292" y="70457"/>
                  <a:pt x="330201" y="126717"/>
                  <a:pt x="330201" y="126717"/>
                </a:cubicBezTo>
                <a:lnTo>
                  <a:pt x="369110" y="70457"/>
                </a:lnTo>
                <a:lnTo>
                  <a:pt x="369110" y="258692"/>
                </a:lnTo>
                <a:cubicBezTo>
                  <a:pt x="369110" y="259744"/>
                  <a:pt x="370161" y="260795"/>
                  <a:pt x="370687" y="260795"/>
                </a:cubicBezTo>
                <a:lnTo>
                  <a:pt x="412225" y="260795"/>
                </a:lnTo>
                <a:cubicBezTo>
                  <a:pt x="413277" y="260795"/>
                  <a:pt x="413802" y="260270"/>
                  <a:pt x="413802" y="258692"/>
                </a:cubicBezTo>
                <a:lnTo>
                  <a:pt x="413802" y="5258"/>
                </a:lnTo>
                <a:cubicBezTo>
                  <a:pt x="413277" y="4206"/>
                  <a:pt x="412751" y="3681"/>
                  <a:pt x="411699" y="3681"/>
                </a:cubicBezTo>
                <a:close/>
                <a:moveTo>
                  <a:pt x="553664" y="150378"/>
                </a:moveTo>
                <a:cubicBezTo>
                  <a:pt x="554716" y="150378"/>
                  <a:pt x="555242" y="150378"/>
                  <a:pt x="555242" y="148801"/>
                </a:cubicBezTo>
                <a:lnTo>
                  <a:pt x="555242" y="107263"/>
                </a:lnTo>
                <a:cubicBezTo>
                  <a:pt x="555242" y="106211"/>
                  <a:pt x="554190" y="105685"/>
                  <a:pt x="553664" y="105685"/>
                </a:cubicBezTo>
                <a:lnTo>
                  <a:pt x="477950" y="105685"/>
                </a:lnTo>
                <a:lnTo>
                  <a:pt x="477950" y="48373"/>
                </a:lnTo>
                <a:lnTo>
                  <a:pt x="553664" y="48373"/>
                </a:lnTo>
                <a:cubicBezTo>
                  <a:pt x="554716" y="48373"/>
                  <a:pt x="555242" y="48373"/>
                  <a:pt x="555242" y="46796"/>
                </a:cubicBezTo>
                <a:lnTo>
                  <a:pt x="555242" y="5784"/>
                </a:lnTo>
                <a:cubicBezTo>
                  <a:pt x="555242" y="4732"/>
                  <a:pt x="555242" y="4206"/>
                  <a:pt x="553664" y="4206"/>
                </a:cubicBezTo>
                <a:lnTo>
                  <a:pt x="435360" y="4206"/>
                </a:lnTo>
                <a:cubicBezTo>
                  <a:pt x="434308" y="4206"/>
                  <a:pt x="433783" y="4206"/>
                  <a:pt x="433783" y="5784"/>
                </a:cubicBezTo>
                <a:lnTo>
                  <a:pt x="433783" y="259218"/>
                </a:lnTo>
                <a:cubicBezTo>
                  <a:pt x="433783" y="260270"/>
                  <a:pt x="433783" y="261321"/>
                  <a:pt x="434834" y="261321"/>
                </a:cubicBezTo>
                <a:lnTo>
                  <a:pt x="553664" y="261321"/>
                </a:lnTo>
                <a:cubicBezTo>
                  <a:pt x="554716" y="261321"/>
                  <a:pt x="555242" y="261321"/>
                  <a:pt x="555242" y="259744"/>
                </a:cubicBezTo>
                <a:lnTo>
                  <a:pt x="555242" y="217680"/>
                </a:lnTo>
                <a:cubicBezTo>
                  <a:pt x="555242" y="216628"/>
                  <a:pt x="555242" y="216103"/>
                  <a:pt x="553664" y="216103"/>
                </a:cubicBezTo>
                <a:lnTo>
                  <a:pt x="477950" y="216103"/>
                </a:lnTo>
                <a:lnTo>
                  <a:pt x="477950" y="151430"/>
                </a:lnTo>
                <a:lnTo>
                  <a:pt x="553664" y="151430"/>
                </a:lnTo>
                <a:close/>
                <a:moveTo>
                  <a:pt x="639369" y="149852"/>
                </a:moveTo>
                <a:lnTo>
                  <a:pt x="615183" y="149852"/>
                </a:lnTo>
                <a:lnTo>
                  <a:pt x="615183" y="258166"/>
                </a:lnTo>
                <a:cubicBezTo>
                  <a:pt x="615183" y="259218"/>
                  <a:pt x="614131" y="260270"/>
                  <a:pt x="613605" y="260270"/>
                </a:cubicBezTo>
                <a:lnTo>
                  <a:pt x="572067" y="260270"/>
                </a:lnTo>
                <a:cubicBezTo>
                  <a:pt x="571016" y="260270"/>
                  <a:pt x="570490" y="259744"/>
                  <a:pt x="570490" y="258166"/>
                </a:cubicBezTo>
                <a:lnTo>
                  <a:pt x="570490" y="5258"/>
                </a:lnTo>
                <a:cubicBezTo>
                  <a:pt x="571016" y="4206"/>
                  <a:pt x="571541" y="3681"/>
                  <a:pt x="572593" y="3681"/>
                </a:cubicBezTo>
                <a:lnTo>
                  <a:pt x="646730" y="3681"/>
                </a:lnTo>
                <a:cubicBezTo>
                  <a:pt x="659875" y="3681"/>
                  <a:pt x="671969" y="6835"/>
                  <a:pt x="683536" y="13671"/>
                </a:cubicBezTo>
                <a:cubicBezTo>
                  <a:pt x="694578" y="19980"/>
                  <a:pt x="703517" y="28919"/>
                  <a:pt x="710352" y="39961"/>
                </a:cubicBezTo>
                <a:cubicBezTo>
                  <a:pt x="717187" y="51002"/>
                  <a:pt x="720342" y="63096"/>
                  <a:pt x="720342" y="76766"/>
                </a:cubicBezTo>
                <a:cubicBezTo>
                  <a:pt x="720342" y="90437"/>
                  <a:pt x="718765" y="94118"/>
                  <a:pt x="716136" y="101479"/>
                </a:cubicBezTo>
                <a:cubicBezTo>
                  <a:pt x="713507" y="108840"/>
                  <a:pt x="710352" y="114624"/>
                  <a:pt x="706671" y="119882"/>
                </a:cubicBezTo>
                <a:cubicBezTo>
                  <a:pt x="702991" y="125140"/>
                  <a:pt x="699836" y="128820"/>
                  <a:pt x="696681" y="130923"/>
                </a:cubicBezTo>
                <a:cubicBezTo>
                  <a:pt x="709826" y="145646"/>
                  <a:pt x="716661" y="162997"/>
                  <a:pt x="716661" y="182977"/>
                </a:cubicBezTo>
                <a:lnTo>
                  <a:pt x="716661" y="258692"/>
                </a:lnTo>
                <a:cubicBezTo>
                  <a:pt x="716661" y="259744"/>
                  <a:pt x="716661" y="260795"/>
                  <a:pt x="715084" y="260795"/>
                </a:cubicBezTo>
                <a:lnTo>
                  <a:pt x="673546" y="260795"/>
                </a:lnTo>
                <a:cubicBezTo>
                  <a:pt x="672495" y="260795"/>
                  <a:pt x="671969" y="260795"/>
                  <a:pt x="671969" y="259744"/>
                </a:cubicBezTo>
                <a:lnTo>
                  <a:pt x="671969" y="183503"/>
                </a:lnTo>
                <a:cubicBezTo>
                  <a:pt x="671969" y="174565"/>
                  <a:pt x="668814" y="167203"/>
                  <a:pt x="662504" y="160368"/>
                </a:cubicBezTo>
                <a:cubicBezTo>
                  <a:pt x="656195" y="154059"/>
                  <a:pt x="648834" y="150378"/>
                  <a:pt x="639369" y="150378"/>
                </a:cubicBezTo>
                <a:close/>
                <a:moveTo>
                  <a:pt x="615183" y="105685"/>
                </a:moveTo>
                <a:lnTo>
                  <a:pt x="646730" y="105685"/>
                </a:lnTo>
                <a:cubicBezTo>
                  <a:pt x="654092" y="105685"/>
                  <a:pt x="660927" y="103056"/>
                  <a:pt x="667237" y="97272"/>
                </a:cubicBezTo>
                <a:cubicBezTo>
                  <a:pt x="673020" y="91489"/>
                  <a:pt x="676175" y="84653"/>
                  <a:pt x="676175" y="76766"/>
                </a:cubicBezTo>
                <a:cubicBezTo>
                  <a:pt x="676175" y="68879"/>
                  <a:pt x="673546" y="62044"/>
                  <a:pt x="667762" y="56260"/>
                </a:cubicBezTo>
                <a:cubicBezTo>
                  <a:pt x="661979" y="50477"/>
                  <a:pt x="655143" y="47848"/>
                  <a:pt x="647256" y="47848"/>
                </a:cubicBezTo>
                <a:lnTo>
                  <a:pt x="615708" y="47848"/>
                </a:lnTo>
                <a:lnTo>
                  <a:pt x="615708" y="105685"/>
                </a:lnTo>
                <a:close/>
                <a:moveTo>
                  <a:pt x="768190" y="253960"/>
                </a:moveTo>
                <a:cubicBezTo>
                  <a:pt x="779231" y="260795"/>
                  <a:pt x="791325" y="263950"/>
                  <a:pt x="804470" y="263950"/>
                </a:cubicBezTo>
                <a:cubicBezTo>
                  <a:pt x="817615" y="263950"/>
                  <a:pt x="829708" y="260795"/>
                  <a:pt x="840750" y="253960"/>
                </a:cubicBezTo>
                <a:cubicBezTo>
                  <a:pt x="851791" y="247650"/>
                  <a:pt x="860204" y="238712"/>
                  <a:pt x="867039" y="227670"/>
                </a:cubicBezTo>
                <a:cubicBezTo>
                  <a:pt x="873349" y="216628"/>
                  <a:pt x="877030" y="204009"/>
                  <a:pt x="877030" y="189813"/>
                </a:cubicBezTo>
                <a:cubicBezTo>
                  <a:pt x="877030" y="175616"/>
                  <a:pt x="873349" y="162997"/>
                  <a:pt x="866514" y="153007"/>
                </a:cubicBezTo>
                <a:cubicBezTo>
                  <a:pt x="859152" y="143017"/>
                  <a:pt x="849688" y="134604"/>
                  <a:pt x="837595" y="127769"/>
                </a:cubicBezTo>
                <a:cubicBezTo>
                  <a:pt x="837069" y="127769"/>
                  <a:pt x="834966" y="126191"/>
                  <a:pt x="831285" y="124614"/>
                </a:cubicBezTo>
                <a:cubicBezTo>
                  <a:pt x="828130" y="123037"/>
                  <a:pt x="824450" y="120933"/>
                  <a:pt x="820244" y="118304"/>
                </a:cubicBezTo>
                <a:cubicBezTo>
                  <a:pt x="816037" y="116201"/>
                  <a:pt x="812357" y="114098"/>
                  <a:pt x="808676" y="111995"/>
                </a:cubicBezTo>
                <a:cubicBezTo>
                  <a:pt x="804995" y="109892"/>
                  <a:pt x="802892" y="108840"/>
                  <a:pt x="801315" y="108314"/>
                </a:cubicBezTo>
                <a:cubicBezTo>
                  <a:pt x="792376" y="103582"/>
                  <a:pt x="786067" y="98324"/>
                  <a:pt x="782386" y="93066"/>
                </a:cubicBezTo>
                <a:cubicBezTo>
                  <a:pt x="778706" y="87808"/>
                  <a:pt x="777128" y="80973"/>
                  <a:pt x="777128" y="72560"/>
                </a:cubicBezTo>
                <a:cubicBezTo>
                  <a:pt x="777128" y="64147"/>
                  <a:pt x="779757" y="57838"/>
                  <a:pt x="785015" y="52054"/>
                </a:cubicBezTo>
                <a:cubicBezTo>
                  <a:pt x="790273" y="46270"/>
                  <a:pt x="797108" y="43641"/>
                  <a:pt x="804470" y="43641"/>
                </a:cubicBezTo>
                <a:cubicBezTo>
                  <a:pt x="811831" y="43641"/>
                  <a:pt x="818140" y="46270"/>
                  <a:pt x="823398" y="51528"/>
                </a:cubicBezTo>
                <a:cubicBezTo>
                  <a:pt x="828656" y="56786"/>
                  <a:pt x="831285" y="64147"/>
                  <a:pt x="831285" y="72560"/>
                </a:cubicBezTo>
                <a:lnTo>
                  <a:pt x="831285" y="102530"/>
                </a:lnTo>
                <a:cubicBezTo>
                  <a:pt x="831285" y="103582"/>
                  <a:pt x="832337" y="104108"/>
                  <a:pt x="833388" y="104108"/>
                </a:cubicBezTo>
                <a:lnTo>
                  <a:pt x="874401" y="104108"/>
                </a:lnTo>
                <a:cubicBezTo>
                  <a:pt x="875452" y="104108"/>
                  <a:pt x="875978" y="104108"/>
                  <a:pt x="875978" y="102530"/>
                </a:cubicBezTo>
                <a:lnTo>
                  <a:pt x="875978" y="72560"/>
                </a:lnTo>
                <a:cubicBezTo>
                  <a:pt x="875978" y="58889"/>
                  <a:pt x="872823" y="46796"/>
                  <a:pt x="865988" y="35754"/>
                </a:cubicBezTo>
                <a:cubicBezTo>
                  <a:pt x="859678" y="24712"/>
                  <a:pt x="850740" y="16300"/>
                  <a:pt x="839698" y="9464"/>
                </a:cubicBezTo>
                <a:cubicBezTo>
                  <a:pt x="829708" y="3155"/>
                  <a:pt x="817615" y="0"/>
                  <a:pt x="804470" y="0"/>
                </a:cubicBezTo>
                <a:cubicBezTo>
                  <a:pt x="791325" y="0"/>
                  <a:pt x="779757" y="3155"/>
                  <a:pt x="768715" y="9464"/>
                </a:cubicBezTo>
                <a:cubicBezTo>
                  <a:pt x="757674" y="15774"/>
                  <a:pt x="749261" y="24712"/>
                  <a:pt x="742426" y="35228"/>
                </a:cubicBezTo>
                <a:cubicBezTo>
                  <a:pt x="735590" y="46270"/>
                  <a:pt x="732435" y="58363"/>
                  <a:pt x="732435" y="72034"/>
                </a:cubicBezTo>
                <a:cubicBezTo>
                  <a:pt x="732435" y="85705"/>
                  <a:pt x="735590" y="100427"/>
                  <a:pt x="742426" y="112521"/>
                </a:cubicBezTo>
                <a:cubicBezTo>
                  <a:pt x="748735" y="124614"/>
                  <a:pt x="758725" y="134078"/>
                  <a:pt x="772396" y="141965"/>
                </a:cubicBezTo>
                <a:cubicBezTo>
                  <a:pt x="779757" y="146172"/>
                  <a:pt x="787644" y="150378"/>
                  <a:pt x="796057" y="155110"/>
                </a:cubicBezTo>
                <a:cubicBezTo>
                  <a:pt x="804470" y="159842"/>
                  <a:pt x="810779" y="162997"/>
                  <a:pt x="814460" y="165626"/>
                </a:cubicBezTo>
                <a:cubicBezTo>
                  <a:pt x="826027" y="172461"/>
                  <a:pt x="832337" y="180348"/>
                  <a:pt x="832337" y="189287"/>
                </a:cubicBezTo>
                <a:cubicBezTo>
                  <a:pt x="832337" y="198226"/>
                  <a:pt x="829708" y="204009"/>
                  <a:pt x="824450" y="209793"/>
                </a:cubicBezTo>
                <a:cubicBezTo>
                  <a:pt x="819192" y="215577"/>
                  <a:pt x="812357" y="218732"/>
                  <a:pt x="804995" y="218732"/>
                </a:cubicBezTo>
                <a:cubicBezTo>
                  <a:pt x="797634" y="218732"/>
                  <a:pt x="790799" y="216103"/>
                  <a:pt x="785541" y="210319"/>
                </a:cubicBezTo>
                <a:cubicBezTo>
                  <a:pt x="780283" y="204535"/>
                  <a:pt x="777654" y="197700"/>
                  <a:pt x="777654" y="189287"/>
                </a:cubicBezTo>
                <a:lnTo>
                  <a:pt x="777654" y="172461"/>
                </a:lnTo>
                <a:cubicBezTo>
                  <a:pt x="777654" y="171410"/>
                  <a:pt x="777654" y="170884"/>
                  <a:pt x="776077" y="170884"/>
                </a:cubicBezTo>
                <a:lnTo>
                  <a:pt x="735064" y="170884"/>
                </a:lnTo>
                <a:cubicBezTo>
                  <a:pt x="734013" y="170884"/>
                  <a:pt x="733487" y="171410"/>
                  <a:pt x="733487" y="172461"/>
                </a:cubicBezTo>
                <a:lnTo>
                  <a:pt x="733487" y="189287"/>
                </a:lnTo>
                <a:cubicBezTo>
                  <a:pt x="733487" y="202958"/>
                  <a:pt x="736642" y="215051"/>
                  <a:pt x="743477" y="226093"/>
                </a:cubicBezTo>
                <a:cubicBezTo>
                  <a:pt x="749787" y="237134"/>
                  <a:pt x="758725" y="246073"/>
                  <a:pt x="769767" y="252908"/>
                </a:cubicBezTo>
                <a:close/>
                <a:moveTo>
                  <a:pt x="932764" y="3681"/>
                </a:moveTo>
                <a:lnTo>
                  <a:pt x="891752" y="3681"/>
                </a:lnTo>
                <a:cubicBezTo>
                  <a:pt x="890700" y="3681"/>
                  <a:pt x="890175" y="3681"/>
                  <a:pt x="890175" y="5258"/>
                </a:cubicBezTo>
                <a:lnTo>
                  <a:pt x="890175" y="258692"/>
                </a:lnTo>
                <a:cubicBezTo>
                  <a:pt x="890175" y="259744"/>
                  <a:pt x="890175" y="260795"/>
                  <a:pt x="891752" y="260795"/>
                </a:cubicBezTo>
                <a:lnTo>
                  <a:pt x="933290" y="260795"/>
                </a:lnTo>
                <a:cubicBezTo>
                  <a:pt x="934341" y="260795"/>
                  <a:pt x="934867" y="260270"/>
                  <a:pt x="934867" y="258692"/>
                </a:cubicBezTo>
                <a:lnTo>
                  <a:pt x="934867" y="5258"/>
                </a:lnTo>
                <a:cubicBezTo>
                  <a:pt x="934867" y="4206"/>
                  <a:pt x="933816" y="3681"/>
                  <a:pt x="932764" y="3681"/>
                </a:cubicBezTo>
                <a:close/>
                <a:moveTo>
                  <a:pt x="1000066" y="260270"/>
                </a:moveTo>
                <a:lnTo>
                  <a:pt x="1044759" y="260270"/>
                </a:lnTo>
                <a:cubicBezTo>
                  <a:pt x="1045810" y="260270"/>
                  <a:pt x="1046336" y="259744"/>
                  <a:pt x="1046862" y="258166"/>
                </a:cubicBezTo>
                <a:lnTo>
                  <a:pt x="1096287" y="5258"/>
                </a:lnTo>
                <a:cubicBezTo>
                  <a:pt x="1096287" y="4206"/>
                  <a:pt x="1096287" y="3681"/>
                  <a:pt x="1094710" y="3681"/>
                </a:cubicBezTo>
                <a:lnTo>
                  <a:pt x="1053697" y="3681"/>
                </a:lnTo>
                <a:cubicBezTo>
                  <a:pt x="1052646" y="3681"/>
                  <a:pt x="1052120" y="3681"/>
                  <a:pt x="1052120" y="5258"/>
                </a:cubicBezTo>
                <a:lnTo>
                  <a:pt x="1022675" y="174039"/>
                </a:lnTo>
                <a:lnTo>
                  <a:pt x="992179" y="5258"/>
                </a:lnTo>
                <a:cubicBezTo>
                  <a:pt x="992179" y="4206"/>
                  <a:pt x="991128" y="3681"/>
                  <a:pt x="990602" y="3681"/>
                </a:cubicBezTo>
                <a:lnTo>
                  <a:pt x="949064" y="3681"/>
                </a:lnTo>
                <a:cubicBezTo>
                  <a:pt x="948012" y="3681"/>
                  <a:pt x="947486" y="3681"/>
                  <a:pt x="947486" y="5258"/>
                </a:cubicBezTo>
                <a:lnTo>
                  <a:pt x="998489" y="258692"/>
                </a:lnTo>
                <a:cubicBezTo>
                  <a:pt x="998489" y="259744"/>
                  <a:pt x="999540" y="260795"/>
                  <a:pt x="1000592" y="260795"/>
                </a:cubicBezTo>
                <a:close/>
                <a:moveTo>
                  <a:pt x="1111535" y="260270"/>
                </a:moveTo>
                <a:lnTo>
                  <a:pt x="1230365" y="260270"/>
                </a:lnTo>
                <a:cubicBezTo>
                  <a:pt x="1231417" y="260270"/>
                  <a:pt x="1231943" y="260270"/>
                  <a:pt x="1231943" y="258692"/>
                </a:cubicBezTo>
                <a:lnTo>
                  <a:pt x="1231943" y="216628"/>
                </a:lnTo>
                <a:cubicBezTo>
                  <a:pt x="1231943" y="215577"/>
                  <a:pt x="1231943" y="215051"/>
                  <a:pt x="1230365" y="215051"/>
                </a:cubicBezTo>
                <a:lnTo>
                  <a:pt x="1154651" y="215051"/>
                </a:lnTo>
                <a:lnTo>
                  <a:pt x="1154651" y="150378"/>
                </a:lnTo>
                <a:lnTo>
                  <a:pt x="1230365" y="150378"/>
                </a:lnTo>
                <a:cubicBezTo>
                  <a:pt x="1231417" y="150378"/>
                  <a:pt x="1231943" y="150378"/>
                  <a:pt x="1231943" y="148801"/>
                </a:cubicBezTo>
                <a:lnTo>
                  <a:pt x="1231943" y="107263"/>
                </a:lnTo>
                <a:cubicBezTo>
                  <a:pt x="1231943" y="106211"/>
                  <a:pt x="1230891" y="105685"/>
                  <a:pt x="1230365" y="105685"/>
                </a:cubicBezTo>
                <a:lnTo>
                  <a:pt x="1154651" y="105685"/>
                </a:lnTo>
                <a:lnTo>
                  <a:pt x="1154651" y="48373"/>
                </a:lnTo>
                <a:lnTo>
                  <a:pt x="1230365" y="48373"/>
                </a:lnTo>
                <a:cubicBezTo>
                  <a:pt x="1231417" y="48373"/>
                  <a:pt x="1231943" y="48373"/>
                  <a:pt x="1231943" y="46796"/>
                </a:cubicBezTo>
                <a:lnTo>
                  <a:pt x="1231943" y="5784"/>
                </a:lnTo>
                <a:cubicBezTo>
                  <a:pt x="1231943" y="4732"/>
                  <a:pt x="1231943" y="4206"/>
                  <a:pt x="1230365" y="4206"/>
                </a:cubicBezTo>
                <a:lnTo>
                  <a:pt x="1112061" y="4206"/>
                </a:lnTo>
                <a:cubicBezTo>
                  <a:pt x="1111009" y="4206"/>
                  <a:pt x="1110484" y="4206"/>
                  <a:pt x="1110484" y="5784"/>
                </a:cubicBezTo>
                <a:lnTo>
                  <a:pt x="1110484" y="259218"/>
                </a:lnTo>
                <a:cubicBezTo>
                  <a:pt x="1110484" y="260270"/>
                  <a:pt x="1110484" y="261321"/>
                  <a:pt x="1111535" y="261321"/>
                </a:cubicBezTo>
                <a:close/>
                <a:moveTo>
                  <a:pt x="728229" y="290240"/>
                </a:moveTo>
                <a:lnTo>
                  <a:pt x="771870" y="543674"/>
                </a:lnTo>
                <a:cubicBezTo>
                  <a:pt x="771870" y="544726"/>
                  <a:pt x="771870" y="545777"/>
                  <a:pt x="770293" y="545777"/>
                </a:cubicBezTo>
                <a:lnTo>
                  <a:pt x="729281" y="545777"/>
                </a:lnTo>
                <a:cubicBezTo>
                  <a:pt x="728229" y="545777"/>
                  <a:pt x="727703" y="545252"/>
                  <a:pt x="727177" y="543674"/>
                </a:cubicBezTo>
                <a:lnTo>
                  <a:pt x="722971" y="516859"/>
                </a:lnTo>
                <a:lnTo>
                  <a:pt x="673020" y="516859"/>
                </a:lnTo>
                <a:lnTo>
                  <a:pt x="668814" y="543674"/>
                </a:lnTo>
                <a:cubicBezTo>
                  <a:pt x="668814" y="544726"/>
                  <a:pt x="667762" y="545777"/>
                  <a:pt x="667237" y="545777"/>
                </a:cubicBezTo>
                <a:lnTo>
                  <a:pt x="626224" y="545777"/>
                </a:lnTo>
                <a:cubicBezTo>
                  <a:pt x="625173" y="545777"/>
                  <a:pt x="624647" y="545252"/>
                  <a:pt x="624647" y="543674"/>
                </a:cubicBezTo>
                <a:lnTo>
                  <a:pt x="670391" y="290240"/>
                </a:lnTo>
                <a:cubicBezTo>
                  <a:pt x="670391" y="289188"/>
                  <a:pt x="671443" y="288663"/>
                  <a:pt x="671969" y="288663"/>
                </a:cubicBezTo>
                <a:lnTo>
                  <a:pt x="725600" y="288663"/>
                </a:lnTo>
                <a:cubicBezTo>
                  <a:pt x="726652" y="288663"/>
                  <a:pt x="727177" y="288663"/>
                  <a:pt x="727177" y="290240"/>
                </a:cubicBezTo>
                <a:close/>
                <a:moveTo>
                  <a:pt x="716661" y="476898"/>
                </a:moveTo>
                <a:lnTo>
                  <a:pt x="701413" y="373316"/>
                </a:lnTo>
                <a:lnTo>
                  <a:pt x="699310" y="359645"/>
                </a:lnTo>
                <a:lnTo>
                  <a:pt x="697733" y="373316"/>
                </a:lnTo>
                <a:lnTo>
                  <a:pt x="680907" y="476898"/>
                </a:lnTo>
                <a:lnTo>
                  <a:pt x="716136" y="476898"/>
                </a:lnTo>
                <a:close/>
                <a:moveTo>
                  <a:pt x="908577" y="415906"/>
                </a:moveTo>
                <a:cubicBezTo>
                  <a:pt x="921722" y="430628"/>
                  <a:pt x="928558" y="447979"/>
                  <a:pt x="928558" y="467959"/>
                </a:cubicBezTo>
                <a:lnTo>
                  <a:pt x="928558" y="543674"/>
                </a:lnTo>
                <a:cubicBezTo>
                  <a:pt x="928558" y="544726"/>
                  <a:pt x="928558" y="545252"/>
                  <a:pt x="926980" y="545252"/>
                </a:cubicBezTo>
                <a:lnTo>
                  <a:pt x="885442" y="545252"/>
                </a:lnTo>
                <a:cubicBezTo>
                  <a:pt x="884391" y="545252"/>
                  <a:pt x="883865" y="545252"/>
                  <a:pt x="883865" y="544200"/>
                </a:cubicBezTo>
                <a:lnTo>
                  <a:pt x="883865" y="467959"/>
                </a:lnTo>
                <a:cubicBezTo>
                  <a:pt x="883865" y="459021"/>
                  <a:pt x="880710" y="451660"/>
                  <a:pt x="874401" y="444824"/>
                </a:cubicBezTo>
                <a:cubicBezTo>
                  <a:pt x="868091" y="437989"/>
                  <a:pt x="860730" y="434834"/>
                  <a:pt x="851266" y="434834"/>
                </a:cubicBezTo>
                <a:lnTo>
                  <a:pt x="827079" y="434834"/>
                </a:lnTo>
                <a:lnTo>
                  <a:pt x="827079" y="543148"/>
                </a:lnTo>
                <a:cubicBezTo>
                  <a:pt x="827079" y="544200"/>
                  <a:pt x="826027" y="544726"/>
                  <a:pt x="824976" y="544726"/>
                </a:cubicBezTo>
                <a:lnTo>
                  <a:pt x="783438" y="544726"/>
                </a:lnTo>
                <a:cubicBezTo>
                  <a:pt x="782386" y="544726"/>
                  <a:pt x="781860" y="544200"/>
                  <a:pt x="781860" y="543148"/>
                </a:cubicBezTo>
                <a:lnTo>
                  <a:pt x="781860" y="289714"/>
                </a:lnTo>
                <a:cubicBezTo>
                  <a:pt x="782386" y="288663"/>
                  <a:pt x="782912" y="288137"/>
                  <a:pt x="783964" y="288137"/>
                </a:cubicBezTo>
                <a:lnTo>
                  <a:pt x="858101" y="288137"/>
                </a:lnTo>
                <a:cubicBezTo>
                  <a:pt x="871246" y="288137"/>
                  <a:pt x="883339" y="291292"/>
                  <a:pt x="894907" y="298127"/>
                </a:cubicBezTo>
                <a:cubicBezTo>
                  <a:pt x="905948" y="304437"/>
                  <a:pt x="914887" y="313375"/>
                  <a:pt x="921722" y="324417"/>
                </a:cubicBezTo>
                <a:cubicBezTo>
                  <a:pt x="928558" y="335459"/>
                  <a:pt x="931712" y="347552"/>
                  <a:pt x="931712" y="361223"/>
                </a:cubicBezTo>
                <a:cubicBezTo>
                  <a:pt x="931712" y="374893"/>
                  <a:pt x="930135" y="378574"/>
                  <a:pt x="927506" y="385935"/>
                </a:cubicBezTo>
                <a:cubicBezTo>
                  <a:pt x="924877" y="393296"/>
                  <a:pt x="921722" y="399080"/>
                  <a:pt x="918042" y="404338"/>
                </a:cubicBezTo>
                <a:cubicBezTo>
                  <a:pt x="914361" y="409596"/>
                  <a:pt x="911206" y="413277"/>
                  <a:pt x="908052" y="415380"/>
                </a:cubicBezTo>
                <a:close/>
                <a:moveTo>
                  <a:pt x="887546" y="361748"/>
                </a:moveTo>
                <a:cubicBezTo>
                  <a:pt x="887546" y="353861"/>
                  <a:pt x="884917" y="347026"/>
                  <a:pt x="879133" y="341242"/>
                </a:cubicBezTo>
                <a:cubicBezTo>
                  <a:pt x="873349" y="335459"/>
                  <a:pt x="866514" y="332830"/>
                  <a:pt x="858627" y="332830"/>
                </a:cubicBezTo>
                <a:lnTo>
                  <a:pt x="827079" y="332830"/>
                </a:lnTo>
                <a:lnTo>
                  <a:pt x="827079" y="390667"/>
                </a:lnTo>
                <a:lnTo>
                  <a:pt x="858627" y="390667"/>
                </a:lnTo>
                <a:cubicBezTo>
                  <a:pt x="865988" y="390667"/>
                  <a:pt x="872823" y="388038"/>
                  <a:pt x="879133" y="382255"/>
                </a:cubicBezTo>
                <a:cubicBezTo>
                  <a:pt x="884917" y="376471"/>
                  <a:pt x="888071" y="369635"/>
                  <a:pt x="888071" y="361748"/>
                </a:cubicBezTo>
                <a:close/>
                <a:moveTo>
                  <a:pt x="1078410" y="288663"/>
                </a:moveTo>
                <a:lnTo>
                  <a:pt x="938548" y="288663"/>
                </a:lnTo>
                <a:cubicBezTo>
                  <a:pt x="937496" y="288663"/>
                  <a:pt x="936970" y="288663"/>
                  <a:pt x="936970" y="290240"/>
                </a:cubicBezTo>
                <a:lnTo>
                  <a:pt x="936970" y="331778"/>
                </a:lnTo>
                <a:cubicBezTo>
                  <a:pt x="936970" y="332830"/>
                  <a:pt x="936970" y="333881"/>
                  <a:pt x="938548" y="333881"/>
                </a:cubicBezTo>
                <a:lnTo>
                  <a:pt x="986395" y="333881"/>
                </a:lnTo>
                <a:lnTo>
                  <a:pt x="986395" y="544200"/>
                </a:lnTo>
                <a:cubicBezTo>
                  <a:pt x="986395" y="545252"/>
                  <a:pt x="986395" y="545777"/>
                  <a:pt x="987973" y="545777"/>
                </a:cubicBezTo>
                <a:lnTo>
                  <a:pt x="1029511" y="545777"/>
                </a:lnTo>
                <a:cubicBezTo>
                  <a:pt x="1030562" y="545777"/>
                  <a:pt x="1031088" y="545252"/>
                  <a:pt x="1031088" y="544200"/>
                </a:cubicBezTo>
                <a:lnTo>
                  <a:pt x="1031088" y="333881"/>
                </a:lnTo>
                <a:cubicBezTo>
                  <a:pt x="1031088" y="333881"/>
                  <a:pt x="1078936" y="333881"/>
                  <a:pt x="1078936" y="333881"/>
                </a:cubicBezTo>
                <a:cubicBezTo>
                  <a:pt x="1079987" y="333881"/>
                  <a:pt x="1080513" y="333355"/>
                  <a:pt x="1080513" y="331778"/>
                </a:cubicBezTo>
                <a:lnTo>
                  <a:pt x="1080513" y="290240"/>
                </a:lnTo>
                <a:cubicBezTo>
                  <a:pt x="1080513" y="289188"/>
                  <a:pt x="1079987" y="288663"/>
                  <a:pt x="1078936" y="288663"/>
                </a:cubicBezTo>
                <a:close/>
                <a:moveTo>
                  <a:pt x="1194611" y="412751"/>
                </a:moveTo>
                <a:cubicBezTo>
                  <a:pt x="1194085" y="412751"/>
                  <a:pt x="1191982" y="411173"/>
                  <a:pt x="1188302" y="409596"/>
                </a:cubicBezTo>
                <a:cubicBezTo>
                  <a:pt x="1185147" y="408019"/>
                  <a:pt x="1181466" y="405915"/>
                  <a:pt x="1177260" y="403286"/>
                </a:cubicBezTo>
                <a:cubicBezTo>
                  <a:pt x="1173053" y="401183"/>
                  <a:pt x="1169373" y="399080"/>
                  <a:pt x="1165692" y="396977"/>
                </a:cubicBezTo>
                <a:cubicBezTo>
                  <a:pt x="1162012" y="394874"/>
                  <a:pt x="1159909" y="393822"/>
                  <a:pt x="1158331" y="393296"/>
                </a:cubicBezTo>
                <a:cubicBezTo>
                  <a:pt x="1149393" y="388564"/>
                  <a:pt x="1143083" y="383306"/>
                  <a:pt x="1139402" y="378048"/>
                </a:cubicBezTo>
                <a:cubicBezTo>
                  <a:pt x="1135722" y="372790"/>
                  <a:pt x="1134144" y="365955"/>
                  <a:pt x="1134144" y="357542"/>
                </a:cubicBezTo>
                <a:cubicBezTo>
                  <a:pt x="1134144" y="349129"/>
                  <a:pt x="1136773" y="342820"/>
                  <a:pt x="1142031" y="337036"/>
                </a:cubicBezTo>
                <a:cubicBezTo>
                  <a:pt x="1147289" y="331252"/>
                  <a:pt x="1154125" y="328623"/>
                  <a:pt x="1161486" y="328623"/>
                </a:cubicBezTo>
                <a:cubicBezTo>
                  <a:pt x="1168847" y="328623"/>
                  <a:pt x="1175157" y="331252"/>
                  <a:pt x="1180415" y="336510"/>
                </a:cubicBezTo>
                <a:cubicBezTo>
                  <a:pt x="1185673" y="341768"/>
                  <a:pt x="1188302" y="349129"/>
                  <a:pt x="1188302" y="357542"/>
                </a:cubicBezTo>
                <a:lnTo>
                  <a:pt x="1188302" y="387512"/>
                </a:lnTo>
                <a:cubicBezTo>
                  <a:pt x="1188302" y="388564"/>
                  <a:pt x="1189353" y="389090"/>
                  <a:pt x="1190405" y="389090"/>
                </a:cubicBezTo>
                <a:lnTo>
                  <a:pt x="1231417" y="389090"/>
                </a:lnTo>
                <a:cubicBezTo>
                  <a:pt x="1232468" y="389090"/>
                  <a:pt x="1232994" y="389090"/>
                  <a:pt x="1232994" y="387512"/>
                </a:cubicBezTo>
                <a:lnTo>
                  <a:pt x="1232994" y="357542"/>
                </a:lnTo>
                <a:cubicBezTo>
                  <a:pt x="1232994" y="343871"/>
                  <a:pt x="1229839" y="331778"/>
                  <a:pt x="1223004" y="320736"/>
                </a:cubicBezTo>
                <a:cubicBezTo>
                  <a:pt x="1216695" y="309695"/>
                  <a:pt x="1207756" y="301282"/>
                  <a:pt x="1196714" y="294446"/>
                </a:cubicBezTo>
                <a:cubicBezTo>
                  <a:pt x="1185673" y="288137"/>
                  <a:pt x="1173579" y="284456"/>
                  <a:pt x="1160960" y="284456"/>
                </a:cubicBezTo>
                <a:cubicBezTo>
                  <a:pt x="1148341" y="284456"/>
                  <a:pt x="1136248" y="287611"/>
                  <a:pt x="1125206" y="293921"/>
                </a:cubicBezTo>
                <a:cubicBezTo>
                  <a:pt x="1114164" y="300230"/>
                  <a:pt x="1105751" y="309169"/>
                  <a:pt x="1098916" y="319685"/>
                </a:cubicBezTo>
                <a:cubicBezTo>
                  <a:pt x="1092081" y="330726"/>
                  <a:pt x="1088926" y="342820"/>
                  <a:pt x="1088926" y="356490"/>
                </a:cubicBezTo>
                <a:cubicBezTo>
                  <a:pt x="1088926" y="370161"/>
                  <a:pt x="1092081" y="384883"/>
                  <a:pt x="1098916" y="396977"/>
                </a:cubicBezTo>
                <a:cubicBezTo>
                  <a:pt x="1105226" y="409070"/>
                  <a:pt x="1115216" y="418535"/>
                  <a:pt x="1128886" y="426421"/>
                </a:cubicBezTo>
                <a:cubicBezTo>
                  <a:pt x="1136248" y="430628"/>
                  <a:pt x="1144135" y="434834"/>
                  <a:pt x="1152547" y="439566"/>
                </a:cubicBezTo>
                <a:cubicBezTo>
                  <a:pt x="1160960" y="444299"/>
                  <a:pt x="1167270" y="447453"/>
                  <a:pt x="1170950" y="450082"/>
                </a:cubicBezTo>
                <a:cubicBezTo>
                  <a:pt x="1182518" y="456918"/>
                  <a:pt x="1188827" y="464805"/>
                  <a:pt x="1188827" y="473743"/>
                </a:cubicBezTo>
                <a:cubicBezTo>
                  <a:pt x="1188827" y="482682"/>
                  <a:pt x="1186198" y="488466"/>
                  <a:pt x="1180940" y="494249"/>
                </a:cubicBezTo>
                <a:cubicBezTo>
                  <a:pt x="1175682" y="500033"/>
                  <a:pt x="1168847" y="503188"/>
                  <a:pt x="1161486" y="503188"/>
                </a:cubicBezTo>
                <a:cubicBezTo>
                  <a:pt x="1154125" y="503188"/>
                  <a:pt x="1147289" y="500559"/>
                  <a:pt x="1142031" y="494775"/>
                </a:cubicBezTo>
                <a:cubicBezTo>
                  <a:pt x="1136773" y="488991"/>
                  <a:pt x="1134144" y="482156"/>
                  <a:pt x="1134144" y="473743"/>
                </a:cubicBezTo>
                <a:lnTo>
                  <a:pt x="1134144" y="456918"/>
                </a:lnTo>
                <a:cubicBezTo>
                  <a:pt x="1134144" y="455866"/>
                  <a:pt x="1134144" y="455340"/>
                  <a:pt x="1132567" y="455340"/>
                </a:cubicBezTo>
                <a:lnTo>
                  <a:pt x="1091555" y="455340"/>
                </a:lnTo>
                <a:cubicBezTo>
                  <a:pt x="1090503" y="455340"/>
                  <a:pt x="1089977" y="455866"/>
                  <a:pt x="1089977" y="456918"/>
                </a:cubicBezTo>
                <a:lnTo>
                  <a:pt x="1089977" y="473743"/>
                </a:lnTo>
                <a:cubicBezTo>
                  <a:pt x="1089977" y="487414"/>
                  <a:pt x="1093132" y="499507"/>
                  <a:pt x="1099968" y="510549"/>
                </a:cubicBezTo>
                <a:cubicBezTo>
                  <a:pt x="1106277" y="521591"/>
                  <a:pt x="1115216" y="530529"/>
                  <a:pt x="1126257" y="537365"/>
                </a:cubicBezTo>
                <a:cubicBezTo>
                  <a:pt x="1137299" y="544200"/>
                  <a:pt x="1149393" y="547355"/>
                  <a:pt x="1162537" y="547355"/>
                </a:cubicBezTo>
                <a:cubicBezTo>
                  <a:pt x="1175682" y="547355"/>
                  <a:pt x="1187776" y="544200"/>
                  <a:pt x="1198817" y="537365"/>
                </a:cubicBezTo>
                <a:cubicBezTo>
                  <a:pt x="1209859" y="531055"/>
                  <a:pt x="1218272" y="522117"/>
                  <a:pt x="1225107" y="511075"/>
                </a:cubicBezTo>
                <a:cubicBezTo>
                  <a:pt x="1231417" y="500033"/>
                  <a:pt x="1235097" y="487414"/>
                  <a:pt x="1235097" y="473217"/>
                </a:cubicBezTo>
                <a:cubicBezTo>
                  <a:pt x="1235097" y="459021"/>
                  <a:pt x="1231417" y="446402"/>
                  <a:pt x="1224581" y="436412"/>
                </a:cubicBezTo>
                <a:cubicBezTo>
                  <a:pt x="1217220" y="426421"/>
                  <a:pt x="1207756" y="418009"/>
                  <a:pt x="1195663" y="411173"/>
                </a:cubicBezTo>
                <a:close/>
                <a:moveTo>
                  <a:pt x="1646271" y="252908"/>
                </a:moveTo>
                <a:cubicBezTo>
                  <a:pt x="1657313" y="259744"/>
                  <a:pt x="1669406" y="262899"/>
                  <a:pt x="1682551" y="262899"/>
                </a:cubicBezTo>
                <a:cubicBezTo>
                  <a:pt x="1695696" y="262899"/>
                  <a:pt x="1707789" y="259744"/>
                  <a:pt x="1718831" y="252908"/>
                </a:cubicBezTo>
                <a:cubicBezTo>
                  <a:pt x="1729347" y="246073"/>
                  <a:pt x="1738285" y="237134"/>
                  <a:pt x="1744595" y="226093"/>
                </a:cubicBezTo>
                <a:cubicBezTo>
                  <a:pt x="1750904" y="215051"/>
                  <a:pt x="1754059" y="202432"/>
                  <a:pt x="1754059" y="188235"/>
                </a:cubicBezTo>
                <a:lnTo>
                  <a:pt x="1754059" y="171410"/>
                </a:lnTo>
                <a:cubicBezTo>
                  <a:pt x="1754059" y="170358"/>
                  <a:pt x="1754059" y="169832"/>
                  <a:pt x="1752482" y="169832"/>
                </a:cubicBezTo>
                <a:lnTo>
                  <a:pt x="1710944" y="169832"/>
                </a:lnTo>
                <a:cubicBezTo>
                  <a:pt x="1709892" y="169832"/>
                  <a:pt x="1709366" y="169832"/>
                  <a:pt x="1709366" y="171410"/>
                </a:cubicBezTo>
                <a:lnTo>
                  <a:pt x="1709366" y="188235"/>
                </a:lnTo>
                <a:cubicBezTo>
                  <a:pt x="1709366" y="196122"/>
                  <a:pt x="1706737" y="202958"/>
                  <a:pt x="1701480" y="209267"/>
                </a:cubicBezTo>
                <a:cubicBezTo>
                  <a:pt x="1696222" y="215577"/>
                  <a:pt x="1689912" y="218732"/>
                  <a:pt x="1682025" y="218732"/>
                </a:cubicBezTo>
                <a:cubicBezTo>
                  <a:pt x="1674138" y="218732"/>
                  <a:pt x="1667829" y="216103"/>
                  <a:pt x="1662571" y="210319"/>
                </a:cubicBezTo>
                <a:cubicBezTo>
                  <a:pt x="1657313" y="204535"/>
                  <a:pt x="1654684" y="197174"/>
                  <a:pt x="1654684" y="188235"/>
                </a:cubicBezTo>
                <a:lnTo>
                  <a:pt x="1654684" y="73612"/>
                </a:lnTo>
                <a:cubicBezTo>
                  <a:pt x="1654684" y="65725"/>
                  <a:pt x="1656787" y="58889"/>
                  <a:pt x="1661519" y="53106"/>
                </a:cubicBezTo>
                <a:cubicBezTo>
                  <a:pt x="1666251" y="47322"/>
                  <a:pt x="1673087" y="44167"/>
                  <a:pt x="1681499" y="44167"/>
                </a:cubicBezTo>
                <a:cubicBezTo>
                  <a:pt x="1689912" y="44167"/>
                  <a:pt x="1695696" y="47322"/>
                  <a:pt x="1700954" y="53106"/>
                </a:cubicBezTo>
                <a:cubicBezTo>
                  <a:pt x="1706212" y="58889"/>
                  <a:pt x="1708841" y="65725"/>
                  <a:pt x="1708841" y="74137"/>
                </a:cubicBezTo>
                <a:lnTo>
                  <a:pt x="1708841" y="90963"/>
                </a:lnTo>
                <a:cubicBezTo>
                  <a:pt x="1708841" y="92014"/>
                  <a:pt x="1708841" y="92540"/>
                  <a:pt x="1710418" y="92540"/>
                </a:cubicBezTo>
                <a:lnTo>
                  <a:pt x="1751430" y="92540"/>
                </a:lnTo>
                <a:cubicBezTo>
                  <a:pt x="1752482" y="92540"/>
                  <a:pt x="1753008" y="92540"/>
                  <a:pt x="1753008" y="90963"/>
                </a:cubicBezTo>
                <a:lnTo>
                  <a:pt x="1753008" y="74137"/>
                </a:lnTo>
                <a:cubicBezTo>
                  <a:pt x="1753008" y="60467"/>
                  <a:pt x="1749853" y="47848"/>
                  <a:pt x="1743543" y="36806"/>
                </a:cubicBezTo>
                <a:cubicBezTo>
                  <a:pt x="1737234" y="25764"/>
                  <a:pt x="1728821" y="16826"/>
                  <a:pt x="1717779" y="9990"/>
                </a:cubicBezTo>
                <a:cubicBezTo>
                  <a:pt x="1707789" y="3155"/>
                  <a:pt x="1695696" y="0"/>
                  <a:pt x="1682551" y="0"/>
                </a:cubicBezTo>
                <a:cubicBezTo>
                  <a:pt x="1669406" y="0"/>
                  <a:pt x="1656787" y="3155"/>
                  <a:pt x="1646271" y="9990"/>
                </a:cubicBezTo>
                <a:cubicBezTo>
                  <a:pt x="1635229" y="16826"/>
                  <a:pt x="1626816" y="25764"/>
                  <a:pt x="1620507" y="36806"/>
                </a:cubicBezTo>
                <a:cubicBezTo>
                  <a:pt x="1614197" y="47848"/>
                  <a:pt x="1611042" y="60467"/>
                  <a:pt x="1611042" y="73612"/>
                </a:cubicBezTo>
                <a:lnTo>
                  <a:pt x="1611042" y="188235"/>
                </a:lnTo>
                <a:cubicBezTo>
                  <a:pt x="1611042" y="201906"/>
                  <a:pt x="1613671" y="214525"/>
                  <a:pt x="1619981" y="226093"/>
                </a:cubicBezTo>
                <a:cubicBezTo>
                  <a:pt x="1626290" y="237134"/>
                  <a:pt x="1634703" y="246073"/>
                  <a:pt x="1645745" y="252908"/>
                </a:cubicBezTo>
                <a:close/>
                <a:moveTo>
                  <a:pt x="1774565" y="259218"/>
                </a:moveTo>
                <a:lnTo>
                  <a:pt x="1892870" y="259218"/>
                </a:lnTo>
                <a:cubicBezTo>
                  <a:pt x="1893921" y="259218"/>
                  <a:pt x="1894447" y="259218"/>
                  <a:pt x="1894447" y="257641"/>
                </a:cubicBezTo>
                <a:lnTo>
                  <a:pt x="1894447" y="216103"/>
                </a:lnTo>
                <a:cubicBezTo>
                  <a:pt x="1894447" y="215051"/>
                  <a:pt x="1894447" y="214525"/>
                  <a:pt x="1892870" y="214525"/>
                </a:cubicBezTo>
                <a:lnTo>
                  <a:pt x="1817681" y="214525"/>
                </a:lnTo>
                <a:lnTo>
                  <a:pt x="1817681" y="150378"/>
                </a:lnTo>
                <a:lnTo>
                  <a:pt x="1892870" y="150378"/>
                </a:lnTo>
                <a:cubicBezTo>
                  <a:pt x="1893921" y="150378"/>
                  <a:pt x="1894447" y="150378"/>
                  <a:pt x="1894447" y="148801"/>
                </a:cubicBezTo>
                <a:lnTo>
                  <a:pt x="1894447" y="107263"/>
                </a:lnTo>
                <a:cubicBezTo>
                  <a:pt x="1894447" y="106211"/>
                  <a:pt x="1893395" y="105685"/>
                  <a:pt x="1892870" y="105685"/>
                </a:cubicBezTo>
                <a:lnTo>
                  <a:pt x="1817681" y="105685"/>
                </a:lnTo>
                <a:lnTo>
                  <a:pt x="1817681" y="48373"/>
                </a:lnTo>
                <a:lnTo>
                  <a:pt x="1892870" y="48373"/>
                </a:lnTo>
                <a:cubicBezTo>
                  <a:pt x="1893921" y="48373"/>
                  <a:pt x="1894447" y="48373"/>
                  <a:pt x="1894447" y="46796"/>
                </a:cubicBezTo>
                <a:lnTo>
                  <a:pt x="1894447" y="5784"/>
                </a:lnTo>
                <a:cubicBezTo>
                  <a:pt x="1894447" y="4732"/>
                  <a:pt x="1894447" y="4206"/>
                  <a:pt x="1892870" y="4206"/>
                </a:cubicBezTo>
                <a:lnTo>
                  <a:pt x="1775617" y="4206"/>
                </a:lnTo>
                <a:cubicBezTo>
                  <a:pt x="1774565" y="4206"/>
                  <a:pt x="1774039" y="4206"/>
                  <a:pt x="1774039" y="5784"/>
                </a:cubicBezTo>
                <a:lnTo>
                  <a:pt x="1774039" y="257641"/>
                </a:lnTo>
                <a:cubicBezTo>
                  <a:pt x="1774039" y="258692"/>
                  <a:pt x="1774039" y="259218"/>
                  <a:pt x="1775091" y="259218"/>
                </a:cubicBezTo>
                <a:close/>
                <a:moveTo>
                  <a:pt x="1917582" y="259218"/>
                </a:moveTo>
                <a:lnTo>
                  <a:pt x="2035887" y="259218"/>
                </a:lnTo>
                <a:cubicBezTo>
                  <a:pt x="2036938" y="259218"/>
                  <a:pt x="2037464" y="258692"/>
                  <a:pt x="2037464" y="257641"/>
                </a:cubicBezTo>
                <a:lnTo>
                  <a:pt x="2037464" y="216103"/>
                </a:lnTo>
                <a:cubicBezTo>
                  <a:pt x="2037464" y="215051"/>
                  <a:pt x="2036938" y="214525"/>
                  <a:pt x="2035887" y="214525"/>
                </a:cubicBezTo>
                <a:lnTo>
                  <a:pt x="1960697" y="214525"/>
                </a:lnTo>
                <a:lnTo>
                  <a:pt x="1960697" y="5784"/>
                </a:lnTo>
                <a:cubicBezTo>
                  <a:pt x="1960697" y="4732"/>
                  <a:pt x="1960697" y="4206"/>
                  <a:pt x="1959120" y="4206"/>
                </a:cubicBezTo>
                <a:lnTo>
                  <a:pt x="1918634" y="4206"/>
                </a:lnTo>
                <a:cubicBezTo>
                  <a:pt x="1917582" y="4206"/>
                  <a:pt x="1917056" y="4732"/>
                  <a:pt x="1917056" y="5784"/>
                </a:cubicBezTo>
                <a:lnTo>
                  <a:pt x="1917056" y="257115"/>
                </a:lnTo>
                <a:cubicBezTo>
                  <a:pt x="1917056" y="258166"/>
                  <a:pt x="1917056" y="258692"/>
                  <a:pt x="1918108" y="258692"/>
                </a:cubicBezTo>
                <a:close/>
                <a:moveTo>
                  <a:pt x="2177852" y="148275"/>
                </a:moveTo>
                <a:lnTo>
                  <a:pt x="2177852" y="106737"/>
                </a:lnTo>
                <a:cubicBezTo>
                  <a:pt x="2177852" y="105685"/>
                  <a:pt x="2176800" y="105159"/>
                  <a:pt x="2176274" y="105159"/>
                </a:cubicBezTo>
                <a:lnTo>
                  <a:pt x="2101085" y="105159"/>
                </a:lnTo>
                <a:lnTo>
                  <a:pt x="2101085" y="48373"/>
                </a:lnTo>
                <a:lnTo>
                  <a:pt x="2176274" y="48373"/>
                </a:lnTo>
                <a:cubicBezTo>
                  <a:pt x="2177326" y="48373"/>
                  <a:pt x="2177852" y="48373"/>
                  <a:pt x="2177852" y="46796"/>
                </a:cubicBezTo>
                <a:lnTo>
                  <a:pt x="2177852" y="5258"/>
                </a:lnTo>
                <a:cubicBezTo>
                  <a:pt x="2177852" y="4206"/>
                  <a:pt x="2177326" y="3681"/>
                  <a:pt x="2176274" y="3681"/>
                </a:cubicBezTo>
                <a:lnTo>
                  <a:pt x="2059022" y="3681"/>
                </a:lnTo>
                <a:cubicBezTo>
                  <a:pt x="2057970" y="3681"/>
                  <a:pt x="2057444" y="3681"/>
                  <a:pt x="2057444" y="5258"/>
                </a:cubicBezTo>
                <a:lnTo>
                  <a:pt x="2057444" y="257115"/>
                </a:lnTo>
                <a:cubicBezTo>
                  <a:pt x="2056918" y="258166"/>
                  <a:pt x="2057444" y="258692"/>
                  <a:pt x="2058496" y="258692"/>
                </a:cubicBezTo>
                <a:lnTo>
                  <a:pt x="2099508" y="258692"/>
                </a:lnTo>
                <a:cubicBezTo>
                  <a:pt x="2100560" y="258692"/>
                  <a:pt x="2101085" y="258166"/>
                  <a:pt x="2101085" y="257115"/>
                </a:cubicBezTo>
                <a:lnTo>
                  <a:pt x="2101085" y="149852"/>
                </a:lnTo>
                <a:lnTo>
                  <a:pt x="2176274" y="149852"/>
                </a:lnTo>
                <a:cubicBezTo>
                  <a:pt x="2177326" y="149852"/>
                  <a:pt x="2177852" y="149852"/>
                  <a:pt x="2177852" y="148275"/>
                </a:cubicBezTo>
                <a:close/>
                <a:moveTo>
                  <a:pt x="2238844" y="257641"/>
                </a:moveTo>
                <a:cubicBezTo>
                  <a:pt x="2238844" y="258692"/>
                  <a:pt x="2238844" y="259218"/>
                  <a:pt x="2239896" y="259218"/>
                </a:cubicBezTo>
                <a:lnTo>
                  <a:pt x="2281960" y="259218"/>
                </a:lnTo>
                <a:cubicBezTo>
                  <a:pt x="2283011" y="259218"/>
                  <a:pt x="2283537" y="259218"/>
                  <a:pt x="2283537" y="257641"/>
                </a:cubicBezTo>
                <a:lnTo>
                  <a:pt x="2283537" y="151955"/>
                </a:lnTo>
                <a:cubicBezTo>
                  <a:pt x="2283537" y="151955"/>
                  <a:pt x="2332436" y="5258"/>
                  <a:pt x="2332436" y="5258"/>
                </a:cubicBezTo>
                <a:cubicBezTo>
                  <a:pt x="2332436" y="4206"/>
                  <a:pt x="2332436" y="3681"/>
                  <a:pt x="2331384" y="3681"/>
                </a:cubicBezTo>
                <a:lnTo>
                  <a:pt x="2290372" y="3681"/>
                </a:lnTo>
                <a:cubicBezTo>
                  <a:pt x="2289321" y="3681"/>
                  <a:pt x="2288795" y="3681"/>
                  <a:pt x="2288795" y="5258"/>
                </a:cubicBezTo>
                <a:lnTo>
                  <a:pt x="2261453" y="104108"/>
                </a:lnTo>
                <a:lnTo>
                  <a:pt x="2234112" y="5258"/>
                </a:lnTo>
                <a:cubicBezTo>
                  <a:pt x="2234112" y="4206"/>
                  <a:pt x="2233060" y="3681"/>
                  <a:pt x="2232009" y="3681"/>
                </a:cubicBezTo>
                <a:lnTo>
                  <a:pt x="2191522" y="3681"/>
                </a:lnTo>
                <a:cubicBezTo>
                  <a:pt x="2190471" y="3681"/>
                  <a:pt x="2189945" y="3681"/>
                  <a:pt x="2190471" y="5258"/>
                </a:cubicBezTo>
                <a:lnTo>
                  <a:pt x="2239370" y="153533"/>
                </a:lnTo>
                <a:lnTo>
                  <a:pt x="2239370" y="257641"/>
                </a:lnTo>
                <a:close/>
                <a:moveTo>
                  <a:pt x="2342952" y="257115"/>
                </a:moveTo>
                <a:lnTo>
                  <a:pt x="2342952" y="5258"/>
                </a:lnTo>
                <a:cubicBezTo>
                  <a:pt x="2343478" y="4206"/>
                  <a:pt x="2344004" y="3681"/>
                  <a:pt x="2345055" y="3681"/>
                </a:cubicBezTo>
                <a:lnTo>
                  <a:pt x="2413409" y="3681"/>
                </a:lnTo>
                <a:cubicBezTo>
                  <a:pt x="2427080" y="3155"/>
                  <a:pt x="2439173" y="6310"/>
                  <a:pt x="2450215" y="12619"/>
                </a:cubicBezTo>
                <a:cubicBezTo>
                  <a:pt x="2461256" y="19454"/>
                  <a:pt x="2470195" y="27867"/>
                  <a:pt x="2476504" y="39435"/>
                </a:cubicBezTo>
                <a:cubicBezTo>
                  <a:pt x="2483340" y="50477"/>
                  <a:pt x="2486495" y="63096"/>
                  <a:pt x="2486495" y="76241"/>
                </a:cubicBezTo>
                <a:lnTo>
                  <a:pt x="2486495" y="181400"/>
                </a:lnTo>
                <a:cubicBezTo>
                  <a:pt x="2486495" y="195597"/>
                  <a:pt x="2482814" y="208216"/>
                  <a:pt x="2476504" y="220309"/>
                </a:cubicBezTo>
                <a:cubicBezTo>
                  <a:pt x="2469669" y="231877"/>
                  <a:pt x="2460731" y="241341"/>
                  <a:pt x="2449163" y="248176"/>
                </a:cubicBezTo>
                <a:cubicBezTo>
                  <a:pt x="2437596" y="255012"/>
                  <a:pt x="2424976" y="258692"/>
                  <a:pt x="2410254" y="258692"/>
                </a:cubicBezTo>
                <a:lnTo>
                  <a:pt x="2344529" y="258692"/>
                </a:lnTo>
                <a:cubicBezTo>
                  <a:pt x="2343478" y="258692"/>
                  <a:pt x="2342952" y="258692"/>
                  <a:pt x="2342952" y="257115"/>
                </a:cubicBezTo>
                <a:close/>
                <a:moveTo>
                  <a:pt x="2387645" y="213999"/>
                </a:moveTo>
                <a:lnTo>
                  <a:pt x="2410254" y="213999"/>
                </a:lnTo>
                <a:cubicBezTo>
                  <a:pt x="2419193" y="213999"/>
                  <a:pt x="2427080" y="210845"/>
                  <a:pt x="2433389" y="204535"/>
                </a:cubicBezTo>
                <a:cubicBezTo>
                  <a:pt x="2439699" y="198226"/>
                  <a:pt x="2442853" y="190864"/>
                  <a:pt x="2442853" y="181926"/>
                </a:cubicBezTo>
                <a:lnTo>
                  <a:pt x="2442853" y="76241"/>
                </a:lnTo>
                <a:cubicBezTo>
                  <a:pt x="2442853" y="68354"/>
                  <a:pt x="2440225" y="61518"/>
                  <a:pt x="2434441" y="55734"/>
                </a:cubicBezTo>
                <a:cubicBezTo>
                  <a:pt x="2428657" y="49951"/>
                  <a:pt x="2421822" y="47322"/>
                  <a:pt x="2413935" y="47322"/>
                </a:cubicBezTo>
                <a:lnTo>
                  <a:pt x="2388171" y="47322"/>
                </a:lnTo>
                <a:cubicBezTo>
                  <a:pt x="2388171" y="47322"/>
                  <a:pt x="2388171" y="213474"/>
                  <a:pt x="2388171" y="213474"/>
                </a:cubicBezTo>
                <a:close/>
                <a:moveTo>
                  <a:pt x="2508052" y="257115"/>
                </a:moveTo>
                <a:lnTo>
                  <a:pt x="2508052" y="5258"/>
                </a:lnTo>
                <a:cubicBezTo>
                  <a:pt x="2508578" y="4206"/>
                  <a:pt x="2509104" y="3681"/>
                  <a:pt x="2510155" y="3681"/>
                </a:cubicBezTo>
                <a:lnTo>
                  <a:pt x="2578509" y="3681"/>
                </a:lnTo>
                <a:cubicBezTo>
                  <a:pt x="2592180" y="3155"/>
                  <a:pt x="2604273" y="6310"/>
                  <a:pt x="2615315" y="12619"/>
                </a:cubicBezTo>
                <a:cubicBezTo>
                  <a:pt x="2626357" y="19454"/>
                  <a:pt x="2635295" y="27867"/>
                  <a:pt x="2641605" y="39435"/>
                </a:cubicBezTo>
                <a:cubicBezTo>
                  <a:pt x="2648440" y="50477"/>
                  <a:pt x="2651595" y="63096"/>
                  <a:pt x="2651595" y="76241"/>
                </a:cubicBezTo>
                <a:lnTo>
                  <a:pt x="2651595" y="181400"/>
                </a:lnTo>
                <a:cubicBezTo>
                  <a:pt x="2651595" y="195597"/>
                  <a:pt x="2647914" y="208216"/>
                  <a:pt x="2641605" y="220309"/>
                </a:cubicBezTo>
                <a:cubicBezTo>
                  <a:pt x="2634769" y="231877"/>
                  <a:pt x="2625831" y="241341"/>
                  <a:pt x="2614263" y="248176"/>
                </a:cubicBezTo>
                <a:cubicBezTo>
                  <a:pt x="2602696" y="255012"/>
                  <a:pt x="2590077" y="258692"/>
                  <a:pt x="2575354" y="258692"/>
                </a:cubicBezTo>
                <a:lnTo>
                  <a:pt x="2509630" y="258692"/>
                </a:lnTo>
                <a:cubicBezTo>
                  <a:pt x="2508578" y="258692"/>
                  <a:pt x="2508052" y="258692"/>
                  <a:pt x="2508052" y="257115"/>
                </a:cubicBezTo>
                <a:close/>
                <a:moveTo>
                  <a:pt x="2552745" y="213999"/>
                </a:moveTo>
                <a:lnTo>
                  <a:pt x="2575354" y="213999"/>
                </a:lnTo>
                <a:cubicBezTo>
                  <a:pt x="2584293" y="213999"/>
                  <a:pt x="2592180" y="210845"/>
                  <a:pt x="2598489" y="204535"/>
                </a:cubicBezTo>
                <a:cubicBezTo>
                  <a:pt x="2604799" y="198226"/>
                  <a:pt x="2607954" y="190864"/>
                  <a:pt x="2607954" y="181926"/>
                </a:cubicBezTo>
                <a:lnTo>
                  <a:pt x="2607954" y="76241"/>
                </a:lnTo>
                <a:cubicBezTo>
                  <a:pt x="2607954" y="68354"/>
                  <a:pt x="2605325" y="61518"/>
                  <a:pt x="2599541" y="55734"/>
                </a:cubicBezTo>
                <a:cubicBezTo>
                  <a:pt x="2593757" y="49951"/>
                  <a:pt x="2586922" y="47322"/>
                  <a:pt x="2579035" y="47322"/>
                </a:cubicBezTo>
                <a:lnTo>
                  <a:pt x="2553271" y="47322"/>
                </a:lnTo>
                <a:cubicBezTo>
                  <a:pt x="2553271" y="47322"/>
                  <a:pt x="2553271" y="213474"/>
                  <a:pt x="2553271" y="213474"/>
                </a:cubicBezTo>
                <a:close/>
                <a:moveTo>
                  <a:pt x="2797766" y="5258"/>
                </a:moveTo>
                <a:cubicBezTo>
                  <a:pt x="2797766" y="4206"/>
                  <a:pt x="2797766" y="3681"/>
                  <a:pt x="2796715" y="3681"/>
                </a:cubicBezTo>
                <a:lnTo>
                  <a:pt x="2755703" y="3681"/>
                </a:lnTo>
                <a:cubicBezTo>
                  <a:pt x="2754651" y="3681"/>
                  <a:pt x="2754125" y="3681"/>
                  <a:pt x="2754125" y="5258"/>
                </a:cubicBezTo>
                <a:lnTo>
                  <a:pt x="2726784" y="104108"/>
                </a:lnTo>
                <a:lnTo>
                  <a:pt x="2699968" y="5258"/>
                </a:lnTo>
                <a:cubicBezTo>
                  <a:pt x="2699968" y="4206"/>
                  <a:pt x="2698917" y="3681"/>
                  <a:pt x="2697865" y="3681"/>
                </a:cubicBezTo>
                <a:lnTo>
                  <a:pt x="2657379" y="3681"/>
                </a:lnTo>
                <a:cubicBezTo>
                  <a:pt x="2656327" y="3681"/>
                  <a:pt x="2655801" y="3681"/>
                  <a:pt x="2656327" y="5258"/>
                </a:cubicBezTo>
                <a:lnTo>
                  <a:pt x="2705226" y="153533"/>
                </a:lnTo>
                <a:lnTo>
                  <a:pt x="2705226" y="257641"/>
                </a:lnTo>
                <a:cubicBezTo>
                  <a:pt x="2705226" y="258692"/>
                  <a:pt x="2705226" y="259218"/>
                  <a:pt x="2705752" y="259218"/>
                </a:cubicBezTo>
                <a:lnTo>
                  <a:pt x="2747816" y="259218"/>
                </a:lnTo>
                <a:cubicBezTo>
                  <a:pt x="2748867" y="259218"/>
                  <a:pt x="2749393" y="259218"/>
                  <a:pt x="2749393" y="257641"/>
                </a:cubicBezTo>
                <a:lnTo>
                  <a:pt x="2749393" y="151955"/>
                </a:lnTo>
                <a:cubicBezTo>
                  <a:pt x="2749393" y="151955"/>
                  <a:pt x="2798292" y="5258"/>
                  <a:pt x="2798292" y="5258"/>
                </a:cubicBezTo>
                <a:close/>
                <a:moveTo>
                  <a:pt x="2919751" y="248176"/>
                </a:moveTo>
                <a:cubicBezTo>
                  <a:pt x="2908184" y="255012"/>
                  <a:pt x="2895565" y="258692"/>
                  <a:pt x="2880843" y="258692"/>
                </a:cubicBezTo>
                <a:lnTo>
                  <a:pt x="2815118" y="258692"/>
                </a:lnTo>
                <a:cubicBezTo>
                  <a:pt x="2814066" y="258692"/>
                  <a:pt x="2813540" y="258692"/>
                  <a:pt x="2813540" y="257115"/>
                </a:cubicBezTo>
                <a:lnTo>
                  <a:pt x="2813540" y="5258"/>
                </a:lnTo>
                <a:cubicBezTo>
                  <a:pt x="2814066" y="4206"/>
                  <a:pt x="2814592" y="3681"/>
                  <a:pt x="2815644" y="3681"/>
                </a:cubicBezTo>
                <a:lnTo>
                  <a:pt x="2883997" y="3681"/>
                </a:lnTo>
                <a:cubicBezTo>
                  <a:pt x="2897668" y="3155"/>
                  <a:pt x="2909761" y="6310"/>
                  <a:pt x="2920803" y="12619"/>
                </a:cubicBezTo>
                <a:cubicBezTo>
                  <a:pt x="2931845" y="19454"/>
                  <a:pt x="2940783" y="27867"/>
                  <a:pt x="2947093" y="39435"/>
                </a:cubicBezTo>
                <a:cubicBezTo>
                  <a:pt x="2953928" y="50477"/>
                  <a:pt x="2957083" y="63096"/>
                  <a:pt x="2957083" y="76241"/>
                </a:cubicBezTo>
                <a:lnTo>
                  <a:pt x="2957083" y="181400"/>
                </a:lnTo>
                <a:cubicBezTo>
                  <a:pt x="2957083" y="195597"/>
                  <a:pt x="2953403" y="208216"/>
                  <a:pt x="2947093" y="220309"/>
                </a:cubicBezTo>
                <a:cubicBezTo>
                  <a:pt x="2940258" y="231877"/>
                  <a:pt x="2931319" y="241341"/>
                  <a:pt x="2919751" y="248176"/>
                </a:cubicBezTo>
                <a:close/>
                <a:moveTo>
                  <a:pt x="2912916" y="76241"/>
                </a:moveTo>
                <a:cubicBezTo>
                  <a:pt x="2912916" y="68354"/>
                  <a:pt x="2910287" y="61518"/>
                  <a:pt x="2904503" y="55734"/>
                </a:cubicBezTo>
                <a:cubicBezTo>
                  <a:pt x="2898719" y="49951"/>
                  <a:pt x="2891884" y="47322"/>
                  <a:pt x="2883997" y="47322"/>
                </a:cubicBezTo>
                <a:lnTo>
                  <a:pt x="2858233" y="47322"/>
                </a:lnTo>
                <a:cubicBezTo>
                  <a:pt x="2858233" y="47322"/>
                  <a:pt x="2858233" y="213474"/>
                  <a:pt x="2858233" y="213474"/>
                </a:cubicBezTo>
                <a:lnTo>
                  <a:pt x="2880843" y="213474"/>
                </a:lnTo>
                <a:cubicBezTo>
                  <a:pt x="2889781" y="213474"/>
                  <a:pt x="2897668" y="210319"/>
                  <a:pt x="2903452" y="204009"/>
                </a:cubicBezTo>
                <a:cubicBezTo>
                  <a:pt x="2909761" y="197700"/>
                  <a:pt x="2912916" y="190339"/>
                  <a:pt x="2912916" y="181400"/>
                </a:cubicBezTo>
                <a:lnTo>
                  <a:pt x="2912916" y="76241"/>
                </a:lnTo>
                <a:close/>
                <a:moveTo>
                  <a:pt x="3068026" y="5258"/>
                </a:moveTo>
                <a:lnTo>
                  <a:pt x="3111667" y="257115"/>
                </a:lnTo>
                <a:cubicBezTo>
                  <a:pt x="3111667" y="258166"/>
                  <a:pt x="3111667" y="258692"/>
                  <a:pt x="3110090" y="258692"/>
                </a:cubicBezTo>
                <a:lnTo>
                  <a:pt x="3069604" y="258692"/>
                </a:lnTo>
                <a:cubicBezTo>
                  <a:pt x="3068552" y="258692"/>
                  <a:pt x="3068026" y="258166"/>
                  <a:pt x="3068026" y="257115"/>
                </a:cubicBezTo>
                <a:lnTo>
                  <a:pt x="3063820" y="230299"/>
                </a:lnTo>
                <a:lnTo>
                  <a:pt x="3013869" y="230299"/>
                </a:lnTo>
                <a:lnTo>
                  <a:pt x="3009663" y="257115"/>
                </a:lnTo>
                <a:cubicBezTo>
                  <a:pt x="3009663" y="258166"/>
                  <a:pt x="3008611" y="258692"/>
                  <a:pt x="3008085" y="258692"/>
                </a:cubicBezTo>
                <a:lnTo>
                  <a:pt x="2967599" y="258692"/>
                </a:lnTo>
                <a:cubicBezTo>
                  <a:pt x="2966547" y="258692"/>
                  <a:pt x="2966021" y="258166"/>
                  <a:pt x="2966021" y="257115"/>
                </a:cubicBezTo>
                <a:lnTo>
                  <a:pt x="3011240" y="5258"/>
                </a:lnTo>
                <a:cubicBezTo>
                  <a:pt x="3011240" y="4206"/>
                  <a:pt x="3012292" y="3681"/>
                  <a:pt x="3012818" y="3681"/>
                </a:cubicBezTo>
                <a:lnTo>
                  <a:pt x="3065923" y="3681"/>
                </a:lnTo>
                <a:cubicBezTo>
                  <a:pt x="3066975" y="3681"/>
                  <a:pt x="3067501" y="3681"/>
                  <a:pt x="3067501" y="5258"/>
                </a:cubicBezTo>
                <a:close/>
                <a:moveTo>
                  <a:pt x="3055933" y="191390"/>
                </a:moveTo>
                <a:lnTo>
                  <a:pt x="3040685" y="88334"/>
                </a:lnTo>
                <a:lnTo>
                  <a:pt x="3038582" y="74663"/>
                </a:lnTo>
                <a:lnTo>
                  <a:pt x="3037004" y="88334"/>
                </a:lnTo>
                <a:lnTo>
                  <a:pt x="3020704" y="191390"/>
                </a:lnTo>
                <a:lnTo>
                  <a:pt x="3055933" y="191390"/>
                </a:lnTo>
                <a:close/>
                <a:moveTo>
                  <a:pt x="3264674" y="5258"/>
                </a:moveTo>
                <a:cubicBezTo>
                  <a:pt x="3264674" y="4206"/>
                  <a:pt x="3264674" y="3681"/>
                  <a:pt x="3263097" y="3681"/>
                </a:cubicBezTo>
                <a:lnTo>
                  <a:pt x="3222085" y="3681"/>
                </a:lnTo>
                <a:cubicBezTo>
                  <a:pt x="3221033" y="3681"/>
                  <a:pt x="3220507" y="3681"/>
                  <a:pt x="3220507" y="5258"/>
                </a:cubicBezTo>
                <a:lnTo>
                  <a:pt x="3220507" y="188761"/>
                </a:lnTo>
                <a:cubicBezTo>
                  <a:pt x="3220507" y="197174"/>
                  <a:pt x="3217878" y="204009"/>
                  <a:pt x="3212620" y="209793"/>
                </a:cubicBezTo>
                <a:cubicBezTo>
                  <a:pt x="3207362" y="215577"/>
                  <a:pt x="3201053" y="218206"/>
                  <a:pt x="3193166" y="218206"/>
                </a:cubicBezTo>
                <a:cubicBezTo>
                  <a:pt x="3185279" y="218206"/>
                  <a:pt x="3178969" y="215577"/>
                  <a:pt x="3173711" y="209793"/>
                </a:cubicBezTo>
                <a:cubicBezTo>
                  <a:pt x="3168453" y="204009"/>
                  <a:pt x="3165824" y="197174"/>
                  <a:pt x="3165824" y="188761"/>
                </a:cubicBezTo>
                <a:lnTo>
                  <a:pt x="3165824" y="5258"/>
                </a:lnTo>
                <a:cubicBezTo>
                  <a:pt x="3165824" y="4206"/>
                  <a:pt x="3165824" y="3681"/>
                  <a:pt x="3164247" y="3681"/>
                </a:cubicBezTo>
                <a:lnTo>
                  <a:pt x="3123235" y="3681"/>
                </a:lnTo>
                <a:cubicBezTo>
                  <a:pt x="3122183" y="3681"/>
                  <a:pt x="3121658" y="3681"/>
                  <a:pt x="3121658" y="5258"/>
                </a:cubicBezTo>
                <a:lnTo>
                  <a:pt x="3121658" y="188761"/>
                </a:lnTo>
                <a:cubicBezTo>
                  <a:pt x="3121132" y="202432"/>
                  <a:pt x="3124287" y="214525"/>
                  <a:pt x="3130596" y="225567"/>
                </a:cubicBezTo>
                <a:cubicBezTo>
                  <a:pt x="3136906" y="236609"/>
                  <a:pt x="3145844" y="245547"/>
                  <a:pt x="3156886" y="252383"/>
                </a:cubicBezTo>
                <a:cubicBezTo>
                  <a:pt x="3167928" y="259218"/>
                  <a:pt x="3180021" y="262373"/>
                  <a:pt x="3192640" y="262373"/>
                </a:cubicBezTo>
                <a:cubicBezTo>
                  <a:pt x="3205259" y="262373"/>
                  <a:pt x="3218404" y="259218"/>
                  <a:pt x="3228920" y="252383"/>
                </a:cubicBezTo>
                <a:cubicBezTo>
                  <a:pt x="3239962" y="245547"/>
                  <a:pt x="3248375" y="236609"/>
                  <a:pt x="3254684" y="225567"/>
                </a:cubicBezTo>
                <a:cubicBezTo>
                  <a:pt x="3260994" y="214525"/>
                  <a:pt x="3264148" y="201906"/>
                  <a:pt x="3264148" y="188235"/>
                </a:cubicBezTo>
                <a:lnTo>
                  <a:pt x="3264148" y="5258"/>
                </a:lnTo>
                <a:close/>
                <a:moveTo>
                  <a:pt x="1400198" y="543148"/>
                </a:moveTo>
                <a:lnTo>
                  <a:pt x="1443313" y="543148"/>
                </a:lnTo>
                <a:lnTo>
                  <a:pt x="1443313" y="3155"/>
                </a:lnTo>
                <a:lnTo>
                  <a:pt x="1400198" y="3155"/>
                </a:lnTo>
                <a:lnTo>
                  <a:pt x="1400198" y="543148"/>
                </a:lnTo>
                <a:close/>
                <a:moveTo>
                  <a:pt x="1754059" y="290766"/>
                </a:moveTo>
                <a:lnTo>
                  <a:pt x="1713573" y="290766"/>
                </a:lnTo>
                <a:cubicBezTo>
                  <a:pt x="1712521" y="290766"/>
                  <a:pt x="1711995" y="290766"/>
                  <a:pt x="1711995" y="292343"/>
                </a:cubicBezTo>
                <a:lnTo>
                  <a:pt x="1684654" y="390667"/>
                </a:lnTo>
                <a:lnTo>
                  <a:pt x="1657838" y="292343"/>
                </a:lnTo>
                <a:cubicBezTo>
                  <a:pt x="1657838" y="291292"/>
                  <a:pt x="1656787" y="290766"/>
                  <a:pt x="1655735" y="290766"/>
                </a:cubicBezTo>
                <a:lnTo>
                  <a:pt x="1615249" y="290766"/>
                </a:lnTo>
                <a:cubicBezTo>
                  <a:pt x="1614197" y="290766"/>
                  <a:pt x="1613671" y="290766"/>
                  <a:pt x="1614197" y="292343"/>
                </a:cubicBezTo>
                <a:lnTo>
                  <a:pt x="1662571" y="440092"/>
                </a:lnTo>
                <a:lnTo>
                  <a:pt x="1662571" y="543674"/>
                </a:lnTo>
                <a:cubicBezTo>
                  <a:pt x="1662571" y="544726"/>
                  <a:pt x="1662571" y="545252"/>
                  <a:pt x="1663096" y="545252"/>
                </a:cubicBezTo>
                <a:lnTo>
                  <a:pt x="1704634" y="545252"/>
                </a:lnTo>
                <a:cubicBezTo>
                  <a:pt x="1705686" y="545252"/>
                  <a:pt x="1706212" y="545252"/>
                  <a:pt x="1706212" y="543674"/>
                </a:cubicBezTo>
                <a:lnTo>
                  <a:pt x="1706212" y="438515"/>
                </a:lnTo>
                <a:cubicBezTo>
                  <a:pt x="1706212" y="438515"/>
                  <a:pt x="1754585" y="292343"/>
                  <a:pt x="1754585" y="292343"/>
                </a:cubicBezTo>
                <a:cubicBezTo>
                  <a:pt x="1754585" y="291292"/>
                  <a:pt x="1754585" y="290766"/>
                  <a:pt x="1753533" y="290766"/>
                </a:cubicBezTo>
                <a:close/>
                <a:moveTo>
                  <a:pt x="1932830" y="290766"/>
                </a:moveTo>
                <a:lnTo>
                  <a:pt x="1888137" y="290766"/>
                </a:lnTo>
                <a:cubicBezTo>
                  <a:pt x="1887086" y="290766"/>
                  <a:pt x="1886560" y="290766"/>
                  <a:pt x="1885509" y="292343"/>
                </a:cubicBezTo>
                <a:lnTo>
                  <a:pt x="1852383" y="340717"/>
                </a:lnTo>
                <a:lnTo>
                  <a:pt x="1819258" y="292343"/>
                </a:lnTo>
                <a:cubicBezTo>
                  <a:pt x="1818732" y="291292"/>
                  <a:pt x="1817681" y="290766"/>
                  <a:pt x="1816629" y="290766"/>
                </a:cubicBezTo>
                <a:lnTo>
                  <a:pt x="1772462" y="290766"/>
                </a:lnTo>
                <a:cubicBezTo>
                  <a:pt x="1771410" y="290766"/>
                  <a:pt x="1770885" y="290766"/>
                  <a:pt x="1770885" y="292343"/>
                </a:cubicBezTo>
                <a:lnTo>
                  <a:pt x="1770885" y="543148"/>
                </a:lnTo>
                <a:cubicBezTo>
                  <a:pt x="1770359" y="544200"/>
                  <a:pt x="1770885" y="544726"/>
                  <a:pt x="1771410" y="544726"/>
                </a:cubicBezTo>
                <a:lnTo>
                  <a:pt x="1812423" y="544726"/>
                </a:lnTo>
                <a:cubicBezTo>
                  <a:pt x="1813474" y="544726"/>
                  <a:pt x="1814000" y="544200"/>
                  <a:pt x="1814000" y="543148"/>
                </a:cubicBezTo>
                <a:lnTo>
                  <a:pt x="1814000" y="357016"/>
                </a:lnTo>
                <a:cubicBezTo>
                  <a:pt x="1814000" y="357016"/>
                  <a:pt x="1851858" y="412751"/>
                  <a:pt x="1851858" y="412751"/>
                </a:cubicBezTo>
                <a:lnTo>
                  <a:pt x="1889715" y="357016"/>
                </a:lnTo>
                <a:lnTo>
                  <a:pt x="1889715" y="543148"/>
                </a:lnTo>
                <a:cubicBezTo>
                  <a:pt x="1889715" y="544200"/>
                  <a:pt x="1890766" y="544726"/>
                  <a:pt x="1891292" y="544726"/>
                </a:cubicBezTo>
                <a:lnTo>
                  <a:pt x="1932304" y="544726"/>
                </a:lnTo>
                <a:cubicBezTo>
                  <a:pt x="1933356" y="544726"/>
                  <a:pt x="1933882" y="544200"/>
                  <a:pt x="1933882" y="543148"/>
                </a:cubicBezTo>
                <a:lnTo>
                  <a:pt x="1933882" y="292343"/>
                </a:lnTo>
                <a:cubicBezTo>
                  <a:pt x="1933356" y="291292"/>
                  <a:pt x="1932830" y="290766"/>
                  <a:pt x="1931779" y="290766"/>
                </a:cubicBezTo>
                <a:close/>
                <a:moveTo>
                  <a:pt x="2087940" y="325994"/>
                </a:moveTo>
                <a:cubicBezTo>
                  <a:pt x="2094250" y="337036"/>
                  <a:pt x="2097931" y="349129"/>
                  <a:pt x="2097931" y="362800"/>
                </a:cubicBezTo>
                <a:lnTo>
                  <a:pt x="2097931" y="467434"/>
                </a:lnTo>
                <a:cubicBezTo>
                  <a:pt x="2097931" y="481630"/>
                  <a:pt x="2094776" y="494249"/>
                  <a:pt x="2087940" y="505817"/>
                </a:cubicBezTo>
                <a:cubicBezTo>
                  <a:pt x="2081105" y="517384"/>
                  <a:pt x="2072166" y="526323"/>
                  <a:pt x="2060599" y="533158"/>
                </a:cubicBezTo>
                <a:cubicBezTo>
                  <a:pt x="2049031" y="539994"/>
                  <a:pt x="2036412" y="543674"/>
                  <a:pt x="2022216" y="543674"/>
                </a:cubicBezTo>
                <a:lnTo>
                  <a:pt x="1957543" y="543674"/>
                </a:lnTo>
                <a:cubicBezTo>
                  <a:pt x="1956491" y="543674"/>
                  <a:pt x="1955965" y="543674"/>
                  <a:pt x="1955965" y="542097"/>
                </a:cubicBezTo>
                <a:lnTo>
                  <a:pt x="1955965" y="291292"/>
                </a:lnTo>
                <a:cubicBezTo>
                  <a:pt x="1956491" y="290240"/>
                  <a:pt x="1957017" y="289714"/>
                  <a:pt x="1958068" y="289714"/>
                </a:cubicBezTo>
                <a:lnTo>
                  <a:pt x="2025896" y="289714"/>
                </a:lnTo>
                <a:cubicBezTo>
                  <a:pt x="2039041" y="289188"/>
                  <a:pt x="2051135" y="292343"/>
                  <a:pt x="2062176" y="298653"/>
                </a:cubicBezTo>
                <a:cubicBezTo>
                  <a:pt x="2073218" y="305488"/>
                  <a:pt x="2082157" y="313901"/>
                  <a:pt x="2088466" y="324943"/>
                </a:cubicBezTo>
                <a:close/>
                <a:moveTo>
                  <a:pt x="2053764" y="362274"/>
                </a:moveTo>
                <a:cubicBezTo>
                  <a:pt x="2053764" y="354387"/>
                  <a:pt x="2051135" y="347552"/>
                  <a:pt x="2045351" y="341768"/>
                </a:cubicBezTo>
                <a:cubicBezTo>
                  <a:pt x="2039567" y="335984"/>
                  <a:pt x="2032732" y="333355"/>
                  <a:pt x="2025371" y="333355"/>
                </a:cubicBezTo>
                <a:lnTo>
                  <a:pt x="2000132" y="333355"/>
                </a:lnTo>
                <a:cubicBezTo>
                  <a:pt x="2000132" y="333355"/>
                  <a:pt x="2000132" y="498981"/>
                  <a:pt x="2000132" y="498981"/>
                </a:cubicBezTo>
                <a:lnTo>
                  <a:pt x="2022742" y="498981"/>
                </a:lnTo>
                <a:cubicBezTo>
                  <a:pt x="2031680" y="498981"/>
                  <a:pt x="2039041" y="495827"/>
                  <a:pt x="2045351" y="489517"/>
                </a:cubicBezTo>
                <a:cubicBezTo>
                  <a:pt x="2051660" y="483208"/>
                  <a:pt x="2054815" y="475846"/>
                  <a:pt x="2054815" y="466908"/>
                </a:cubicBezTo>
                <a:lnTo>
                  <a:pt x="2054815" y="361748"/>
                </a:lnTo>
                <a:close/>
                <a:moveTo>
                  <a:pt x="2240947" y="416431"/>
                </a:moveTo>
                <a:cubicBezTo>
                  <a:pt x="2254092" y="431154"/>
                  <a:pt x="2260402" y="447979"/>
                  <a:pt x="2260402" y="467959"/>
                </a:cubicBezTo>
                <a:lnTo>
                  <a:pt x="2260402" y="542623"/>
                </a:lnTo>
                <a:cubicBezTo>
                  <a:pt x="2260402" y="543674"/>
                  <a:pt x="2260402" y="544200"/>
                  <a:pt x="2258825" y="544200"/>
                </a:cubicBezTo>
                <a:lnTo>
                  <a:pt x="2217812" y="544200"/>
                </a:lnTo>
                <a:cubicBezTo>
                  <a:pt x="2216761" y="544200"/>
                  <a:pt x="2216235" y="544200"/>
                  <a:pt x="2216235" y="543148"/>
                </a:cubicBezTo>
                <a:lnTo>
                  <a:pt x="2216235" y="467434"/>
                </a:lnTo>
                <a:cubicBezTo>
                  <a:pt x="2216235" y="458495"/>
                  <a:pt x="2213080" y="451134"/>
                  <a:pt x="2206771" y="444824"/>
                </a:cubicBezTo>
                <a:cubicBezTo>
                  <a:pt x="2200461" y="438515"/>
                  <a:pt x="2193100" y="435360"/>
                  <a:pt x="2184161" y="435360"/>
                </a:cubicBezTo>
                <a:lnTo>
                  <a:pt x="2159975" y="435360"/>
                </a:lnTo>
                <a:lnTo>
                  <a:pt x="2159975" y="542623"/>
                </a:lnTo>
                <a:cubicBezTo>
                  <a:pt x="2159975" y="543674"/>
                  <a:pt x="2158923" y="544200"/>
                  <a:pt x="2158397" y="544200"/>
                </a:cubicBezTo>
                <a:lnTo>
                  <a:pt x="2117385" y="544200"/>
                </a:lnTo>
                <a:cubicBezTo>
                  <a:pt x="2116333" y="544200"/>
                  <a:pt x="2115808" y="543674"/>
                  <a:pt x="2115808" y="542623"/>
                </a:cubicBezTo>
                <a:lnTo>
                  <a:pt x="2115808" y="291817"/>
                </a:lnTo>
                <a:cubicBezTo>
                  <a:pt x="2116333" y="290766"/>
                  <a:pt x="2116859" y="290240"/>
                  <a:pt x="2117911" y="290240"/>
                </a:cubicBezTo>
                <a:lnTo>
                  <a:pt x="2190997" y="290240"/>
                </a:lnTo>
                <a:cubicBezTo>
                  <a:pt x="2204142" y="290240"/>
                  <a:pt x="2216235" y="293395"/>
                  <a:pt x="2227277" y="299704"/>
                </a:cubicBezTo>
                <a:cubicBezTo>
                  <a:pt x="2238318" y="306014"/>
                  <a:pt x="2247257" y="314952"/>
                  <a:pt x="2253567" y="325468"/>
                </a:cubicBezTo>
                <a:cubicBezTo>
                  <a:pt x="2259876" y="336510"/>
                  <a:pt x="2263557" y="348604"/>
                  <a:pt x="2263557" y="362274"/>
                </a:cubicBezTo>
                <a:cubicBezTo>
                  <a:pt x="2263557" y="375945"/>
                  <a:pt x="2261979" y="379626"/>
                  <a:pt x="2259350" y="386461"/>
                </a:cubicBezTo>
                <a:cubicBezTo>
                  <a:pt x="2256721" y="393822"/>
                  <a:pt x="2253567" y="399606"/>
                  <a:pt x="2249886" y="404864"/>
                </a:cubicBezTo>
                <a:cubicBezTo>
                  <a:pt x="2246205" y="410122"/>
                  <a:pt x="2243051" y="413802"/>
                  <a:pt x="2239896" y="415906"/>
                </a:cubicBezTo>
                <a:close/>
                <a:moveTo>
                  <a:pt x="2220441" y="362800"/>
                </a:moveTo>
                <a:cubicBezTo>
                  <a:pt x="2220441" y="354913"/>
                  <a:pt x="2217812" y="348078"/>
                  <a:pt x="2212029" y="342820"/>
                </a:cubicBezTo>
                <a:cubicBezTo>
                  <a:pt x="2206245" y="337036"/>
                  <a:pt x="2199409" y="334407"/>
                  <a:pt x="2192048" y="334407"/>
                </a:cubicBezTo>
                <a:lnTo>
                  <a:pt x="2161026" y="334407"/>
                </a:lnTo>
                <a:lnTo>
                  <a:pt x="2161026" y="391719"/>
                </a:lnTo>
                <a:lnTo>
                  <a:pt x="2192048" y="391719"/>
                </a:lnTo>
                <a:cubicBezTo>
                  <a:pt x="2199409" y="391719"/>
                  <a:pt x="2206245" y="389090"/>
                  <a:pt x="2212029" y="383306"/>
                </a:cubicBezTo>
                <a:cubicBezTo>
                  <a:pt x="2217812" y="377522"/>
                  <a:pt x="2220967" y="370687"/>
                  <a:pt x="2220967" y="362800"/>
                </a:cubicBezTo>
                <a:close/>
                <a:moveTo>
                  <a:pt x="2582190" y="455340"/>
                </a:moveTo>
                <a:lnTo>
                  <a:pt x="2541177" y="455340"/>
                </a:lnTo>
                <a:cubicBezTo>
                  <a:pt x="2540126" y="455340"/>
                  <a:pt x="2539600" y="455340"/>
                  <a:pt x="2539600" y="456918"/>
                </a:cubicBezTo>
                <a:lnTo>
                  <a:pt x="2539600" y="473743"/>
                </a:lnTo>
                <a:cubicBezTo>
                  <a:pt x="2539600" y="481630"/>
                  <a:pt x="2536971" y="488466"/>
                  <a:pt x="2531713" y="494775"/>
                </a:cubicBezTo>
                <a:cubicBezTo>
                  <a:pt x="2526455" y="501085"/>
                  <a:pt x="2520146" y="504239"/>
                  <a:pt x="2512259" y="504239"/>
                </a:cubicBezTo>
                <a:cubicBezTo>
                  <a:pt x="2504372" y="504239"/>
                  <a:pt x="2498588" y="501610"/>
                  <a:pt x="2493330" y="495827"/>
                </a:cubicBezTo>
                <a:cubicBezTo>
                  <a:pt x="2488072" y="490043"/>
                  <a:pt x="2485443" y="482682"/>
                  <a:pt x="2485443" y="473743"/>
                </a:cubicBezTo>
                <a:lnTo>
                  <a:pt x="2485443" y="359645"/>
                </a:lnTo>
                <a:cubicBezTo>
                  <a:pt x="2485443" y="351758"/>
                  <a:pt x="2487546" y="344923"/>
                  <a:pt x="2492278" y="339139"/>
                </a:cubicBezTo>
                <a:cubicBezTo>
                  <a:pt x="2497011" y="333355"/>
                  <a:pt x="2503320" y="330201"/>
                  <a:pt x="2512259" y="330201"/>
                </a:cubicBezTo>
                <a:cubicBezTo>
                  <a:pt x="2521197" y="330201"/>
                  <a:pt x="2526455" y="333355"/>
                  <a:pt x="2531713" y="339139"/>
                </a:cubicBezTo>
                <a:cubicBezTo>
                  <a:pt x="2536971" y="344923"/>
                  <a:pt x="2539600" y="351758"/>
                  <a:pt x="2539600" y="360171"/>
                </a:cubicBezTo>
                <a:lnTo>
                  <a:pt x="2539600" y="376997"/>
                </a:lnTo>
                <a:cubicBezTo>
                  <a:pt x="2539600" y="378048"/>
                  <a:pt x="2539600" y="378574"/>
                  <a:pt x="2541177" y="378574"/>
                </a:cubicBezTo>
                <a:lnTo>
                  <a:pt x="2581664" y="378574"/>
                </a:lnTo>
                <a:cubicBezTo>
                  <a:pt x="2582716" y="378574"/>
                  <a:pt x="2583241" y="378574"/>
                  <a:pt x="2583241" y="376997"/>
                </a:cubicBezTo>
                <a:lnTo>
                  <a:pt x="2583241" y="360171"/>
                </a:lnTo>
                <a:cubicBezTo>
                  <a:pt x="2583241" y="346500"/>
                  <a:pt x="2580087" y="334407"/>
                  <a:pt x="2573777" y="323365"/>
                </a:cubicBezTo>
                <a:cubicBezTo>
                  <a:pt x="2567467" y="312324"/>
                  <a:pt x="2559055" y="303385"/>
                  <a:pt x="2548539" y="297075"/>
                </a:cubicBezTo>
                <a:cubicBezTo>
                  <a:pt x="2538023" y="290240"/>
                  <a:pt x="2525929" y="287085"/>
                  <a:pt x="2512784" y="287085"/>
                </a:cubicBezTo>
                <a:cubicBezTo>
                  <a:pt x="2499640" y="287085"/>
                  <a:pt x="2487546" y="290240"/>
                  <a:pt x="2476504" y="297075"/>
                </a:cubicBezTo>
                <a:cubicBezTo>
                  <a:pt x="2465989" y="303911"/>
                  <a:pt x="2457050" y="312849"/>
                  <a:pt x="2451266" y="323891"/>
                </a:cubicBezTo>
                <a:cubicBezTo>
                  <a:pt x="2444957" y="334933"/>
                  <a:pt x="2441802" y="347026"/>
                  <a:pt x="2441802" y="360697"/>
                </a:cubicBezTo>
                <a:lnTo>
                  <a:pt x="2441802" y="474795"/>
                </a:lnTo>
                <a:cubicBezTo>
                  <a:pt x="2441802" y="488466"/>
                  <a:pt x="2444431" y="501085"/>
                  <a:pt x="2450740" y="512652"/>
                </a:cubicBezTo>
                <a:cubicBezTo>
                  <a:pt x="2457050" y="523694"/>
                  <a:pt x="2465463" y="532633"/>
                  <a:pt x="2476504" y="539468"/>
                </a:cubicBezTo>
                <a:cubicBezTo>
                  <a:pt x="2487020" y="546303"/>
                  <a:pt x="2499114" y="549458"/>
                  <a:pt x="2512784" y="549458"/>
                </a:cubicBezTo>
                <a:cubicBezTo>
                  <a:pt x="2526455" y="549458"/>
                  <a:pt x="2538023" y="546303"/>
                  <a:pt x="2548539" y="539468"/>
                </a:cubicBezTo>
                <a:cubicBezTo>
                  <a:pt x="2559055" y="532633"/>
                  <a:pt x="2567467" y="523694"/>
                  <a:pt x="2574303" y="512652"/>
                </a:cubicBezTo>
                <a:cubicBezTo>
                  <a:pt x="2580612" y="501610"/>
                  <a:pt x="2583767" y="488991"/>
                  <a:pt x="2583767" y="474795"/>
                </a:cubicBezTo>
                <a:lnTo>
                  <a:pt x="2583767" y="457969"/>
                </a:lnTo>
                <a:cubicBezTo>
                  <a:pt x="2583767" y="456918"/>
                  <a:pt x="2583767" y="456392"/>
                  <a:pt x="2582190" y="456392"/>
                </a:cubicBezTo>
                <a:close/>
                <a:moveTo>
                  <a:pt x="2740980" y="290766"/>
                </a:moveTo>
                <a:lnTo>
                  <a:pt x="2700494" y="290766"/>
                </a:lnTo>
                <a:cubicBezTo>
                  <a:pt x="2699443" y="290766"/>
                  <a:pt x="2698917" y="290766"/>
                  <a:pt x="2698917" y="292343"/>
                </a:cubicBezTo>
                <a:lnTo>
                  <a:pt x="2698917" y="391719"/>
                </a:lnTo>
                <a:lnTo>
                  <a:pt x="2644760" y="391719"/>
                </a:lnTo>
                <a:lnTo>
                  <a:pt x="2644760" y="292343"/>
                </a:lnTo>
                <a:cubicBezTo>
                  <a:pt x="2644760" y="291292"/>
                  <a:pt x="2644760" y="290766"/>
                  <a:pt x="2643182" y="290766"/>
                </a:cubicBezTo>
                <a:lnTo>
                  <a:pt x="2602696" y="290766"/>
                </a:lnTo>
                <a:cubicBezTo>
                  <a:pt x="2601644" y="290766"/>
                  <a:pt x="2601118" y="290766"/>
                  <a:pt x="2601118" y="292343"/>
                </a:cubicBezTo>
                <a:lnTo>
                  <a:pt x="2601118" y="543148"/>
                </a:lnTo>
                <a:cubicBezTo>
                  <a:pt x="2601118" y="544200"/>
                  <a:pt x="2601118" y="544726"/>
                  <a:pt x="2602170" y="544726"/>
                </a:cubicBezTo>
                <a:lnTo>
                  <a:pt x="2643182" y="544726"/>
                </a:lnTo>
                <a:cubicBezTo>
                  <a:pt x="2644234" y="544726"/>
                  <a:pt x="2644760" y="544200"/>
                  <a:pt x="2644760" y="543148"/>
                </a:cubicBezTo>
                <a:lnTo>
                  <a:pt x="2644760" y="435886"/>
                </a:lnTo>
                <a:lnTo>
                  <a:pt x="2698917" y="435886"/>
                </a:lnTo>
                <a:lnTo>
                  <a:pt x="2698917" y="543148"/>
                </a:lnTo>
                <a:cubicBezTo>
                  <a:pt x="2698917" y="544200"/>
                  <a:pt x="2699443" y="544726"/>
                  <a:pt x="2700494" y="544726"/>
                </a:cubicBezTo>
                <a:lnTo>
                  <a:pt x="2740980" y="544726"/>
                </a:lnTo>
                <a:cubicBezTo>
                  <a:pt x="2742032" y="544726"/>
                  <a:pt x="2742558" y="544200"/>
                  <a:pt x="2742558" y="543148"/>
                </a:cubicBezTo>
                <a:lnTo>
                  <a:pt x="2742558" y="292343"/>
                </a:lnTo>
                <a:cubicBezTo>
                  <a:pt x="2742032" y="291292"/>
                  <a:pt x="2740980" y="290766"/>
                  <a:pt x="2739929" y="290766"/>
                </a:cubicBezTo>
                <a:close/>
                <a:moveTo>
                  <a:pt x="2903977" y="359119"/>
                </a:moveTo>
                <a:lnTo>
                  <a:pt x="2903977" y="474795"/>
                </a:lnTo>
                <a:cubicBezTo>
                  <a:pt x="2903977" y="487940"/>
                  <a:pt x="2901348" y="500559"/>
                  <a:pt x="2894513" y="511601"/>
                </a:cubicBezTo>
                <a:cubicBezTo>
                  <a:pt x="2888204" y="522642"/>
                  <a:pt x="2879265" y="531581"/>
                  <a:pt x="2868749" y="538416"/>
                </a:cubicBezTo>
                <a:cubicBezTo>
                  <a:pt x="2858233" y="545252"/>
                  <a:pt x="2846140" y="548406"/>
                  <a:pt x="2832995" y="548406"/>
                </a:cubicBezTo>
                <a:cubicBezTo>
                  <a:pt x="2819850" y="548406"/>
                  <a:pt x="2808282" y="545252"/>
                  <a:pt x="2797241" y="538416"/>
                </a:cubicBezTo>
                <a:cubicBezTo>
                  <a:pt x="2786725" y="531581"/>
                  <a:pt x="2777786" y="522642"/>
                  <a:pt x="2771477" y="511601"/>
                </a:cubicBezTo>
                <a:cubicBezTo>
                  <a:pt x="2765167" y="500559"/>
                  <a:pt x="2761487" y="488466"/>
                  <a:pt x="2761487" y="474795"/>
                </a:cubicBezTo>
                <a:lnTo>
                  <a:pt x="2761487" y="359119"/>
                </a:lnTo>
                <a:cubicBezTo>
                  <a:pt x="2761487" y="345975"/>
                  <a:pt x="2765167" y="333355"/>
                  <a:pt x="2771477" y="322839"/>
                </a:cubicBezTo>
                <a:cubicBezTo>
                  <a:pt x="2777786" y="311798"/>
                  <a:pt x="2786725" y="302859"/>
                  <a:pt x="2797241" y="296550"/>
                </a:cubicBezTo>
                <a:cubicBezTo>
                  <a:pt x="2808282" y="289714"/>
                  <a:pt x="2819850" y="286559"/>
                  <a:pt x="2832995" y="286559"/>
                </a:cubicBezTo>
                <a:cubicBezTo>
                  <a:pt x="2846140" y="286559"/>
                  <a:pt x="2857707" y="289714"/>
                  <a:pt x="2868749" y="296550"/>
                </a:cubicBezTo>
                <a:cubicBezTo>
                  <a:pt x="2879265" y="303385"/>
                  <a:pt x="2887678" y="311798"/>
                  <a:pt x="2894513" y="322839"/>
                </a:cubicBezTo>
                <a:cubicBezTo>
                  <a:pt x="2900823" y="333881"/>
                  <a:pt x="2903977" y="345975"/>
                  <a:pt x="2903977" y="359119"/>
                </a:cubicBezTo>
                <a:close/>
                <a:moveTo>
                  <a:pt x="2860862" y="474795"/>
                </a:moveTo>
                <a:lnTo>
                  <a:pt x="2860862" y="359119"/>
                </a:lnTo>
                <a:cubicBezTo>
                  <a:pt x="2860862" y="351233"/>
                  <a:pt x="2857707" y="344397"/>
                  <a:pt x="2852975" y="338613"/>
                </a:cubicBezTo>
                <a:cubicBezTo>
                  <a:pt x="2848243" y="332830"/>
                  <a:pt x="2841408" y="330201"/>
                  <a:pt x="2833521" y="330201"/>
                </a:cubicBezTo>
                <a:cubicBezTo>
                  <a:pt x="2825634" y="330201"/>
                  <a:pt x="2819850" y="332830"/>
                  <a:pt x="2814066" y="338613"/>
                </a:cubicBezTo>
                <a:cubicBezTo>
                  <a:pt x="2808808" y="343871"/>
                  <a:pt x="2806179" y="351233"/>
                  <a:pt x="2806179" y="359119"/>
                </a:cubicBezTo>
                <a:lnTo>
                  <a:pt x="2806179" y="474795"/>
                </a:lnTo>
                <a:cubicBezTo>
                  <a:pt x="2806179" y="482682"/>
                  <a:pt x="2808808" y="489517"/>
                  <a:pt x="2814066" y="495301"/>
                </a:cubicBezTo>
                <a:cubicBezTo>
                  <a:pt x="2819324" y="501085"/>
                  <a:pt x="2825634" y="503714"/>
                  <a:pt x="2833521" y="503714"/>
                </a:cubicBezTo>
                <a:cubicBezTo>
                  <a:pt x="2841408" y="503714"/>
                  <a:pt x="2847191" y="500559"/>
                  <a:pt x="2852449" y="494775"/>
                </a:cubicBezTo>
                <a:cubicBezTo>
                  <a:pt x="2857707" y="488991"/>
                  <a:pt x="2860862" y="482156"/>
                  <a:pt x="2860862" y="474269"/>
                </a:cubicBezTo>
                <a:close/>
                <a:moveTo>
                  <a:pt x="2422347" y="359119"/>
                </a:moveTo>
                <a:lnTo>
                  <a:pt x="2422347" y="474795"/>
                </a:lnTo>
                <a:cubicBezTo>
                  <a:pt x="2422347" y="487940"/>
                  <a:pt x="2419718" y="500559"/>
                  <a:pt x="2412883" y="511601"/>
                </a:cubicBezTo>
                <a:cubicBezTo>
                  <a:pt x="2406574" y="522642"/>
                  <a:pt x="2397635" y="531581"/>
                  <a:pt x="2387119" y="538416"/>
                </a:cubicBezTo>
                <a:cubicBezTo>
                  <a:pt x="2376603" y="545252"/>
                  <a:pt x="2364510" y="548406"/>
                  <a:pt x="2351365" y="548406"/>
                </a:cubicBezTo>
                <a:cubicBezTo>
                  <a:pt x="2338220" y="548406"/>
                  <a:pt x="2326652" y="545252"/>
                  <a:pt x="2315611" y="538416"/>
                </a:cubicBezTo>
                <a:cubicBezTo>
                  <a:pt x="2305095" y="531581"/>
                  <a:pt x="2296156" y="522642"/>
                  <a:pt x="2289847" y="511601"/>
                </a:cubicBezTo>
                <a:cubicBezTo>
                  <a:pt x="2283537" y="500559"/>
                  <a:pt x="2279856" y="488466"/>
                  <a:pt x="2279856" y="474795"/>
                </a:cubicBezTo>
                <a:lnTo>
                  <a:pt x="2279856" y="359119"/>
                </a:lnTo>
                <a:cubicBezTo>
                  <a:pt x="2279856" y="345975"/>
                  <a:pt x="2283537" y="333355"/>
                  <a:pt x="2289847" y="322839"/>
                </a:cubicBezTo>
                <a:cubicBezTo>
                  <a:pt x="2296156" y="311798"/>
                  <a:pt x="2305095" y="302859"/>
                  <a:pt x="2315611" y="296550"/>
                </a:cubicBezTo>
                <a:cubicBezTo>
                  <a:pt x="2326126" y="290240"/>
                  <a:pt x="2338220" y="286559"/>
                  <a:pt x="2351365" y="286559"/>
                </a:cubicBezTo>
                <a:cubicBezTo>
                  <a:pt x="2364510" y="286559"/>
                  <a:pt x="2376077" y="289714"/>
                  <a:pt x="2387119" y="296550"/>
                </a:cubicBezTo>
                <a:cubicBezTo>
                  <a:pt x="2397635" y="303385"/>
                  <a:pt x="2406048" y="311798"/>
                  <a:pt x="2412883" y="322839"/>
                </a:cubicBezTo>
                <a:cubicBezTo>
                  <a:pt x="2419718" y="333881"/>
                  <a:pt x="2422347" y="345975"/>
                  <a:pt x="2422347" y="359119"/>
                </a:cubicBezTo>
                <a:close/>
                <a:moveTo>
                  <a:pt x="2379232" y="474795"/>
                </a:moveTo>
                <a:lnTo>
                  <a:pt x="2379232" y="359119"/>
                </a:lnTo>
                <a:cubicBezTo>
                  <a:pt x="2379232" y="351233"/>
                  <a:pt x="2376077" y="344397"/>
                  <a:pt x="2371345" y="338613"/>
                </a:cubicBezTo>
                <a:cubicBezTo>
                  <a:pt x="2366087" y="332830"/>
                  <a:pt x="2359777" y="330201"/>
                  <a:pt x="2351890" y="330201"/>
                </a:cubicBezTo>
                <a:cubicBezTo>
                  <a:pt x="2344004" y="330201"/>
                  <a:pt x="2338220" y="332830"/>
                  <a:pt x="2332436" y="338613"/>
                </a:cubicBezTo>
                <a:cubicBezTo>
                  <a:pt x="2327178" y="343871"/>
                  <a:pt x="2324549" y="351233"/>
                  <a:pt x="2324549" y="359119"/>
                </a:cubicBezTo>
                <a:lnTo>
                  <a:pt x="2324549" y="474795"/>
                </a:lnTo>
                <a:cubicBezTo>
                  <a:pt x="2324549" y="482682"/>
                  <a:pt x="2327178" y="489517"/>
                  <a:pt x="2332436" y="495301"/>
                </a:cubicBezTo>
                <a:cubicBezTo>
                  <a:pt x="2337694" y="501085"/>
                  <a:pt x="2344004" y="503714"/>
                  <a:pt x="2351890" y="503714"/>
                </a:cubicBezTo>
                <a:cubicBezTo>
                  <a:pt x="2359777" y="503714"/>
                  <a:pt x="2365561" y="500559"/>
                  <a:pt x="2370819" y="494775"/>
                </a:cubicBezTo>
                <a:cubicBezTo>
                  <a:pt x="2376077" y="488991"/>
                  <a:pt x="2379232" y="482156"/>
                  <a:pt x="2379232" y="474269"/>
                </a:cubicBezTo>
                <a:close/>
                <a:moveTo>
                  <a:pt x="3043314" y="499507"/>
                </a:moveTo>
                <a:lnTo>
                  <a:pt x="2968650" y="499507"/>
                </a:lnTo>
                <a:lnTo>
                  <a:pt x="2968650" y="292343"/>
                </a:lnTo>
                <a:cubicBezTo>
                  <a:pt x="2968650" y="291292"/>
                  <a:pt x="2968650" y="290766"/>
                  <a:pt x="2967073" y="290766"/>
                </a:cubicBezTo>
                <a:lnTo>
                  <a:pt x="2926587" y="290766"/>
                </a:lnTo>
                <a:cubicBezTo>
                  <a:pt x="2925535" y="290766"/>
                  <a:pt x="2925009" y="291292"/>
                  <a:pt x="2925009" y="292343"/>
                </a:cubicBezTo>
                <a:lnTo>
                  <a:pt x="2925009" y="542623"/>
                </a:lnTo>
                <a:cubicBezTo>
                  <a:pt x="2925009" y="543674"/>
                  <a:pt x="2925009" y="544200"/>
                  <a:pt x="2926061" y="544200"/>
                </a:cubicBezTo>
                <a:lnTo>
                  <a:pt x="3043314" y="544200"/>
                </a:lnTo>
                <a:cubicBezTo>
                  <a:pt x="3044365" y="544200"/>
                  <a:pt x="3044891" y="543674"/>
                  <a:pt x="3044891" y="542623"/>
                </a:cubicBezTo>
                <a:lnTo>
                  <a:pt x="3044891" y="501610"/>
                </a:lnTo>
                <a:cubicBezTo>
                  <a:pt x="3044891" y="500559"/>
                  <a:pt x="3044365" y="500033"/>
                  <a:pt x="3043314" y="50003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Poppins"/>
              <a:ea typeface="Poppins"/>
              <a:cs typeface="Poppins"/>
              <a:sym typeface="Poppins"/>
            </a:endParaRPr>
          </a:p>
        </p:txBody>
      </p:sp>
      <p:sp>
        <p:nvSpPr>
          <p:cNvPr id="196" name="Google Shape;196;p48"/>
          <p:cNvSpPr txBox="1">
            <a:spLocks noGrp="1"/>
          </p:cNvSpPr>
          <p:nvPr>
            <p:ph type="dt" idx="10"/>
          </p:nvPr>
        </p:nvSpPr>
        <p:spPr>
          <a:xfrm>
            <a:off x="8381999" y="12923788"/>
            <a:ext cx="3713163" cy="307777"/>
          </a:xfrm>
          <a:prstGeom prst="rect">
            <a:avLst/>
          </a:prstGeom>
          <a:noFill/>
          <a:ln>
            <a:noFill/>
          </a:ln>
        </p:spPr>
        <p:txBody>
          <a:bodyPr spcFirstLastPara="1" wrap="square" lIns="0" tIns="0" rIns="0" bIns="0" anchor="b"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48"/>
          <p:cNvSpPr txBox="1">
            <a:spLocks noGrp="1"/>
          </p:cNvSpPr>
          <p:nvPr>
            <p:ph type="ftr" idx="11"/>
          </p:nvPr>
        </p:nvSpPr>
        <p:spPr>
          <a:xfrm>
            <a:off x="1143901" y="12923788"/>
            <a:ext cx="7046012" cy="307777"/>
          </a:xfrm>
          <a:prstGeom prst="rect">
            <a:avLst/>
          </a:prstGeom>
          <a:noFill/>
          <a:ln>
            <a:noFill/>
          </a:ln>
        </p:spPr>
        <p:txBody>
          <a:bodyPr spcFirstLastPara="1" wrap="square" lIns="0" tIns="0" rIns="0" bIns="0" anchor="b"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48"/>
          <p:cNvSpPr txBox="1">
            <a:spLocks noGrp="1"/>
          </p:cNvSpPr>
          <p:nvPr>
            <p:ph type="sldNum" idx="12"/>
          </p:nvPr>
        </p:nvSpPr>
        <p:spPr>
          <a:xfrm>
            <a:off x="571500" y="12923788"/>
            <a:ext cx="572400" cy="307777"/>
          </a:xfrm>
          <a:prstGeom prst="rect">
            <a:avLst/>
          </a:prstGeom>
          <a:noFill/>
          <a:ln>
            <a:noFill/>
          </a:ln>
        </p:spPr>
        <p:txBody>
          <a:bodyPr spcFirstLastPara="1" wrap="square" lIns="0" tIns="0" rIns="0" bIns="0" anchor="b" anchorCtr="0">
            <a:spAutoFit/>
          </a:bodyPr>
          <a:lstStyle>
            <a:lvl1pPr marL="0" marR="0" lvl="0"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1pPr>
            <a:lvl2pPr marL="0" marR="0" lvl="1"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2pPr>
            <a:lvl3pPr marL="0" marR="0" lvl="2"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3pPr>
            <a:lvl4pPr marL="0" marR="0" lvl="3"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4pPr>
            <a:lvl5pPr marL="0" marR="0" lvl="4"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5pPr>
            <a:lvl6pPr marL="0" marR="0" lvl="5"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6pPr>
            <a:lvl7pPr marL="0" marR="0" lvl="6"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7pPr>
            <a:lvl8pPr marL="0" marR="0" lvl="7"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8pPr>
            <a:lvl9pPr marL="0" marR="0" lvl="8"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1916">
          <p15:clr>
            <a:srgbClr val="FBAE40"/>
          </p15:clr>
        </p15:guide>
        <p15:guide id="2" orient="horz" pos="760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 Column B">
  <p:cSld name="2 Column B">
    <p:spTree>
      <p:nvGrpSpPr>
        <p:cNvPr id="1" name="Shape 199"/>
        <p:cNvGrpSpPr/>
        <p:nvPr/>
      </p:nvGrpSpPr>
      <p:grpSpPr>
        <a:xfrm>
          <a:off x="0" y="0"/>
          <a:ext cx="0" cy="0"/>
          <a:chOff x="0" y="0"/>
          <a:chExt cx="0" cy="0"/>
        </a:xfrm>
      </p:grpSpPr>
      <p:sp>
        <p:nvSpPr>
          <p:cNvPr id="200" name="Google Shape;200;p49"/>
          <p:cNvSpPr txBox="1">
            <a:spLocks noGrp="1"/>
          </p:cNvSpPr>
          <p:nvPr>
            <p:ph type="body" idx="1"/>
          </p:nvPr>
        </p:nvSpPr>
        <p:spPr>
          <a:xfrm>
            <a:off x="571499" y="3113092"/>
            <a:ext cx="11523663" cy="8966196"/>
          </a:xfrm>
          <a:prstGeom prst="rect">
            <a:avLst/>
          </a:prstGeom>
          <a:noFill/>
          <a:ln>
            <a:noFill/>
          </a:ln>
        </p:spPr>
        <p:txBody>
          <a:bodyPr spcFirstLastPara="1" wrap="square" lIns="0" tIns="0" rIns="0" bIns="0" anchor="t" anchorCtr="0">
            <a:noAutofit/>
          </a:bodyPr>
          <a:lstStyle>
            <a:lvl1pPr marL="457200" lvl="0" indent="-228600" algn="l">
              <a:lnSpc>
                <a:spcPct val="70000"/>
              </a:lnSpc>
              <a:spcBef>
                <a:spcPts val="0"/>
              </a:spcBef>
              <a:spcAft>
                <a:spcPts val="0"/>
              </a:spcAft>
              <a:buClr>
                <a:schemeClr val="accent1"/>
              </a:buClr>
              <a:buSzPts val="6400"/>
              <a:buNone/>
              <a:defRPr sz="6400">
                <a:solidFill>
                  <a:schemeClr val="accent1"/>
                </a:solidFill>
                <a:latin typeface="Staatliches"/>
                <a:ea typeface="Staatliches"/>
                <a:cs typeface="Staatliches"/>
                <a:sym typeface="Staatliches"/>
              </a:defRPr>
            </a:lvl1pPr>
            <a:lvl2pPr marL="914400" lvl="1" indent="-228600" algn="l">
              <a:lnSpc>
                <a:spcPct val="95000"/>
              </a:lnSpc>
              <a:spcBef>
                <a:spcPts val="1500"/>
              </a:spcBef>
              <a:spcAft>
                <a:spcPts val="0"/>
              </a:spcAft>
              <a:buClr>
                <a:schemeClr val="accent1"/>
              </a:buClr>
              <a:buSzPts val="5400"/>
              <a:buNone/>
              <a:defRPr>
                <a:solidFill>
                  <a:schemeClr val="accent1"/>
                </a:solidFill>
              </a:defRPr>
            </a:lvl2pPr>
            <a:lvl3pPr marL="1371600" lvl="2" indent="-228600" algn="l">
              <a:lnSpc>
                <a:spcPct val="95000"/>
              </a:lnSpc>
              <a:spcBef>
                <a:spcPts val="0"/>
              </a:spcBef>
              <a:spcAft>
                <a:spcPts val="0"/>
              </a:spcAft>
              <a:buClr>
                <a:schemeClr val="accent1"/>
              </a:buClr>
              <a:buSzPts val="5400"/>
              <a:buNone/>
              <a:defRPr>
                <a:solidFill>
                  <a:schemeClr val="accent1"/>
                </a:solidFill>
              </a:defRPr>
            </a:lvl3pPr>
            <a:lvl4pPr marL="1828800" lvl="3" indent="-228600" algn="l">
              <a:lnSpc>
                <a:spcPct val="90000"/>
              </a:lnSpc>
              <a:spcBef>
                <a:spcPts val="0"/>
              </a:spcBef>
              <a:spcAft>
                <a:spcPts val="0"/>
              </a:spcAft>
              <a:buClr>
                <a:schemeClr val="accent1"/>
              </a:buClr>
              <a:buSzPts val="4700"/>
              <a:buNone/>
              <a:defRPr>
                <a:solidFill>
                  <a:schemeClr val="accent1"/>
                </a:solidFill>
              </a:defRPr>
            </a:lvl4pPr>
            <a:lvl5pPr marL="2286000" lvl="4" indent="-228600" algn="l">
              <a:lnSpc>
                <a:spcPct val="90000"/>
              </a:lnSpc>
              <a:spcBef>
                <a:spcPts val="0"/>
              </a:spcBef>
              <a:spcAft>
                <a:spcPts val="0"/>
              </a:spcAft>
              <a:buClr>
                <a:schemeClr val="accent1"/>
              </a:buClr>
              <a:buSzPts val="4700"/>
              <a:buNone/>
              <a:defRPr>
                <a:solidFill>
                  <a:schemeClr val="accent1"/>
                </a:solidFill>
              </a:defRPr>
            </a:lvl5pPr>
            <a:lvl6pPr marL="2743200" lvl="5" indent="-228600" algn="l">
              <a:lnSpc>
                <a:spcPct val="90000"/>
              </a:lnSpc>
              <a:spcBef>
                <a:spcPts val="0"/>
              </a:spcBef>
              <a:spcAft>
                <a:spcPts val="0"/>
              </a:spcAft>
              <a:buClr>
                <a:schemeClr val="accent1"/>
              </a:buClr>
              <a:buSzPts val="3600"/>
              <a:buNone/>
              <a:defRPr>
                <a:solidFill>
                  <a:schemeClr val="accent1"/>
                </a:solidFill>
              </a:defRPr>
            </a:lvl6pPr>
            <a:lvl7pPr marL="3200400" lvl="6" indent="-228600" algn="l">
              <a:lnSpc>
                <a:spcPct val="90000"/>
              </a:lnSpc>
              <a:spcBef>
                <a:spcPts val="0"/>
              </a:spcBef>
              <a:spcAft>
                <a:spcPts val="0"/>
              </a:spcAft>
              <a:buClr>
                <a:schemeClr val="accent1"/>
              </a:buClr>
              <a:buSzPts val="3600"/>
              <a:buNone/>
              <a:defRPr>
                <a:solidFill>
                  <a:schemeClr val="accent1"/>
                </a:solidFill>
              </a:defRPr>
            </a:lvl7pPr>
            <a:lvl8pPr marL="3657600" lvl="7" indent="-228600" algn="l">
              <a:lnSpc>
                <a:spcPct val="92000"/>
              </a:lnSpc>
              <a:spcBef>
                <a:spcPts val="0"/>
              </a:spcBef>
              <a:spcAft>
                <a:spcPts val="0"/>
              </a:spcAft>
              <a:buClr>
                <a:schemeClr val="accent1"/>
              </a:buClr>
              <a:buSzPts val="2400"/>
              <a:buNone/>
              <a:defRPr>
                <a:solidFill>
                  <a:schemeClr val="accent1"/>
                </a:solidFill>
              </a:defRPr>
            </a:lvl8pPr>
            <a:lvl9pPr marL="4114800" lvl="8" indent="-228600" algn="l">
              <a:lnSpc>
                <a:spcPct val="92000"/>
              </a:lnSpc>
              <a:spcBef>
                <a:spcPts val="0"/>
              </a:spcBef>
              <a:spcAft>
                <a:spcPts val="0"/>
              </a:spcAft>
              <a:buClr>
                <a:schemeClr val="accent1"/>
              </a:buClr>
              <a:buSzPts val="2400"/>
              <a:buNone/>
              <a:defRPr>
                <a:solidFill>
                  <a:schemeClr val="accent1"/>
                </a:solidFill>
              </a:defRPr>
            </a:lvl9pPr>
          </a:lstStyle>
          <a:p>
            <a:endParaRPr/>
          </a:p>
        </p:txBody>
      </p:sp>
      <p:sp>
        <p:nvSpPr>
          <p:cNvPr id="201" name="Google Shape;201;p49"/>
          <p:cNvSpPr txBox="1">
            <a:spLocks noGrp="1"/>
          </p:cNvSpPr>
          <p:nvPr>
            <p:ph type="title"/>
          </p:nvPr>
        </p:nvSpPr>
        <p:spPr>
          <a:xfrm>
            <a:off x="571500" y="744498"/>
            <a:ext cx="23241000" cy="1477392"/>
          </a:xfrm>
          <a:prstGeom prst="rect">
            <a:avLst/>
          </a:prstGeom>
          <a:noFill/>
          <a:ln>
            <a:noFill/>
          </a:ln>
        </p:spPr>
        <p:txBody>
          <a:bodyPr spcFirstLastPara="1" wrap="square" lIns="0" tIns="0" rIns="0" bIns="0" anchor="t" anchorCtr="0">
            <a:spAutoFit/>
          </a:bodyPr>
          <a:lstStyle>
            <a:lvl1pPr lvl="0" algn="l">
              <a:lnSpc>
                <a:spcPct val="68000"/>
              </a:lnSpc>
              <a:spcBef>
                <a:spcPts val="0"/>
              </a:spcBef>
              <a:spcAft>
                <a:spcPts val="0"/>
              </a:spcAft>
              <a:buClr>
                <a:schemeClr val="accent2"/>
              </a:buClr>
              <a:buSzPts val="12800"/>
              <a:buFont typeface="Staatliches"/>
              <a:buNone/>
              <a:defRPr sz="12800">
                <a:solidFill>
                  <a:schemeClr val="accent2"/>
                </a:solidFill>
                <a:latin typeface="Staatliches"/>
                <a:ea typeface="Staatliches"/>
                <a:cs typeface="Staatliches"/>
                <a:sym typeface="Staatliche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202" name="Google Shape;202;p49"/>
          <p:cNvCxnSpPr/>
          <p:nvPr/>
        </p:nvCxnSpPr>
        <p:spPr>
          <a:xfrm>
            <a:off x="571500" y="12294793"/>
            <a:ext cx="23241600" cy="0"/>
          </a:xfrm>
          <a:prstGeom prst="straightConnector1">
            <a:avLst/>
          </a:prstGeom>
          <a:noFill/>
          <a:ln w="25400" cap="flat" cmpd="sng">
            <a:solidFill>
              <a:schemeClr val="accent1"/>
            </a:solidFill>
            <a:prstDash val="solid"/>
            <a:miter lim="800000"/>
            <a:headEnd type="none" w="sm" len="sm"/>
            <a:tailEnd type="none" w="sm" len="sm"/>
          </a:ln>
        </p:spPr>
      </p:cxnSp>
      <p:sp>
        <p:nvSpPr>
          <p:cNvPr id="203" name="Google Shape;203;p49"/>
          <p:cNvSpPr/>
          <p:nvPr/>
        </p:nvSpPr>
        <p:spPr>
          <a:xfrm>
            <a:off x="20547300" y="12597671"/>
            <a:ext cx="3264674" cy="549457"/>
          </a:xfrm>
          <a:custGeom>
            <a:avLst/>
            <a:gdLst/>
            <a:ahLst/>
            <a:cxnLst/>
            <a:rect l="l" t="t" r="r" b="b"/>
            <a:pathLst>
              <a:path w="3264674" h="549457" extrusionOk="0">
                <a:moveTo>
                  <a:pt x="44693" y="5258"/>
                </a:moveTo>
                <a:lnTo>
                  <a:pt x="44693" y="258692"/>
                </a:lnTo>
                <a:cubicBezTo>
                  <a:pt x="44693" y="259744"/>
                  <a:pt x="44693" y="260795"/>
                  <a:pt x="43641" y="260795"/>
                </a:cubicBezTo>
                <a:lnTo>
                  <a:pt x="1577" y="260795"/>
                </a:lnTo>
                <a:cubicBezTo>
                  <a:pt x="526" y="260795"/>
                  <a:pt x="0" y="260270"/>
                  <a:pt x="0" y="258692"/>
                </a:cubicBezTo>
                <a:lnTo>
                  <a:pt x="0" y="5258"/>
                </a:lnTo>
                <a:cubicBezTo>
                  <a:pt x="0" y="4206"/>
                  <a:pt x="1052" y="3681"/>
                  <a:pt x="1577" y="3681"/>
                </a:cubicBezTo>
                <a:lnTo>
                  <a:pt x="42590" y="3681"/>
                </a:lnTo>
                <a:cubicBezTo>
                  <a:pt x="43641" y="3681"/>
                  <a:pt x="44167" y="3681"/>
                  <a:pt x="44167" y="5258"/>
                </a:cubicBezTo>
                <a:close/>
                <a:moveTo>
                  <a:pt x="223990" y="3681"/>
                </a:moveTo>
                <a:lnTo>
                  <a:pt x="178771" y="3681"/>
                </a:lnTo>
                <a:cubicBezTo>
                  <a:pt x="177719" y="3681"/>
                  <a:pt x="177194" y="3681"/>
                  <a:pt x="176142" y="5258"/>
                </a:cubicBezTo>
                <a:lnTo>
                  <a:pt x="142491" y="54157"/>
                </a:lnTo>
                <a:lnTo>
                  <a:pt x="108840" y="5258"/>
                </a:lnTo>
                <a:cubicBezTo>
                  <a:pt x="108314" y="4206"/>
                  <a:pt x="107263" y="3681"/>
                  <a:pt x="106211" y="3681"/>
                </a:cubicBezTo>
                <a:lnTo>
                  <a:pt x="61518" y="3681"/>
                </a:lnTo>
                <a:cubicBezTo>
                  <a:pt x="60467" y="3681"/>
                  <a:pt x="59941" y="3681"/>
                  <a:pt x="59941" y="5258"/>
                </a:cubicBezTo>
                <a:lnTo>
                  <a:pt x="59941" y="258692"/>
                </a:lnTo>
                <a:cubicBezTo>
                  <a:pt x="59415" y="259744"/>
                  <a:pt x="59941" y="260795"/>
                  <a:pt x="60467" y="260795"/>
                </a:cubicBezTo>
                <a:lnTo>
                  <a:pt x="102005" y="260795"/>
                </a:lnTo>
                <a:cubicBezTo>
                  <a:pt x="103056" y="260795"/>
                  <a:pt x="103582" y="260270"/>
                  <a:pt x="103582" y="258692"/>
                </a:cubicBezTo>
                <a:lnTo>
                  <a:pt x="103582" y="70457"/>
                </a:lnTo>
                <a:cubicBezTo>
                  <a:pt x="103582" y="70457"/>
                  <a:pt x="142491" y="126717"/>
                  <a:pt x="142491" y="126717"/>
                </a:cubicBezTo>
                <a:lnTo>
                  <a:pt x="181400" y="70457"/>
                </a:lnTo>
                <a:lnTo>
                  <a:pt x="181400" y="258692"/>
                </a:lnTo>
                <a:cubicBezTo>
                  <a:pt x="181400" y="259744"/>
                  <a:pt x="182452" y="260795"/>
                  <a:pt x="182977" y="260795"/>
                </a:cubicBezTo>
                <a:lnTo>
                  <a:pt x="224515" y="260795"/>
                </a:lnTo>
                <a:cubicBezTo>
                  <a:pt x="225567" y="260795"/>
                  <a:pt x="226093" y="260270"/>
                  <a:pt x="226093" y="258692"/>
                </a:cubicBezTo>
                <a:lnTo>
                  <a:pt x="226093" y="5258"/>
                </a:lnTo>
                <a:cubicBezTo>
                  <a:pt x="225567" y="4206"/>
                  <a:pt x="225041" y="3681"/>
                  <a:pt x="223990" y="3681"/>
                </a:cubicBezTo>
                <a:close/>
                <a:moveTo>
                  <a:pt x="411699" y="3681"/>
                </a:moveTo>
                <a:lnTo>
                  <a:pt x="366481" y="3681"/>
                </a:lnTo>
                <a:cubicBezTo>
                  <a:pt x="365429" y="3681"/>
                  <a:pt x="364377" y="3681"/>
                  <a:pt x="363852" y="5258"/>
                </a:cubicBezTo>
                <a:lnTo>
                  <a:pt x="330201" y="54157"/>
                </a:lnTo>
                <a:lnTo>
                  <a:pt x="296550" y="5258"/>
                </a:lnTo>
                <a:cubicBezTo>
                  <a:pt x="296024" y="4206"/>
                  <a:pt x="294972" y="3681"/>
                  <a:pt x="293921" y="3681"/>
                </a:cubicBezTo>
                <a:lnTo>
                  <a:pt x="249228" y="3681"/>
                </a:lnTo>
                <a:cubicBezTo>
                  <a:pt x="248176" y="3681"/>
                  <a:pt x="247650" y="3681"/>
                  <a:pt x="247650" y="5258"/>
                </a:cubicBezTo>
                <a:lnTo>
                  <a:pt x="247650" y="258692"/>
                </a:lnTo>
                <a:cubicBezTo>
                  <a:pt x="247125" y="259744"/>
                  <a:pt x="247650" y="260795"/>
                  <a:pt x="248176" y="260795"/>
                </a:cubicBezTo>
                <a:lnTo>
                  <a:pt x="289714" y="260795"/>
                </a:lnTo>
                <a:cubicBezTo>
                  <a:pt x="290766" y="260795"/>
                  <a:pt x="291292" y="260270"/>
                  <a:pt x="291292" y="258692"/>
                </a:cubicBezTo>
                <a:lnTo>
                  <a:pt x="291292" y="70457"/>
                </a:lnTo>
                <a:cubicBezTo>
                  <a:pt x="291292" y="70457"/>
                  <a:pt x="330201" y="126717"/>
                  <a:pt x="330201" y="126717"/>
                </a:cubicBezTo>
                <a:lnTo>
                  <a:pt x="369110" y="70457"/>
                </a:lnTo>
                <a:lnTo>
                  <a:pt x="369110" y="258692"/>
                </a:lnTo>
                <a:cubicBezTo>
                  <a:pt x="369110" y="259744"/>
                  <a:pt x="370161" y="260795"/>
                  <a:pt x="370687" y="260795"/>
                </a:cubicBezTo>
                <a:lnTo>
                  <a:pt x="412225" y="260795"/>
                </a:lnTo>
                <a:cubicBezTo>
                  <a:pt x="413277" y="260795"/>
                  <a:pt x="413802" y="260270"/>
                  <a:pt x="413802" y="258692"/>
                </a:cubicBezTo>
                <a:lnTo>
                  <a:pt x="413802" y="5258"/>
                </a:lnTo>
                <a:cubicBezTo>
                  <a:pt x="413277" y="4206"/>
                  <a:pt x="412751" y="3681"/>
                  <a:pt x="411699" y="3681"/>
                </a:cubicBezTo>
                <a:close/>
                <a:moveTo>
                  <a:pt x="553664" y="150378"/>
                </a:moveTo>
                <a:cubicBezTo>
                  <a:pt x="554716" y="150378"/>
                  <a:pt x="555242" y="150378"/>
                  <a:pt x="555242" y="148801"/>
                </a:cubicBezTo>
                <a:lnTo>
                  <a:pt x="555242" y="107263"/>
                </a:lnTo>
                <a:cubicBezTo>
                  <a:pt x="555242" y="106211"/>
                  <a:pt x="554190" y="105685"/>
                  <a:pt x="553664" y="105685"/>
                </a:cubicBezTo>
                <a:lnTo>
                  <a:pt x="477950" y="105685"/>
                </a:lnTo>
                <a:lnTo>
                  <a:pt x="477950" y="48373"/>
                </a:lnTo>
                <a:lnTo>
                  <a:pt x="553664" y="48373"/>
                </a:lnTo>
                <a:cubicBezTo>
                  <a:pt x="554716" y="48373"/>
                  <a:pt x="555242" y="48373"/>
                  <a:pt x="555242" y="46796"/>
                </a:cubicBezTo>
                <a:lnTo>
                  <a:pt x="555242" y="5784"/>
                </a:lnTo>
                <a:cubicBezTo>
                  <a:pt x="555242" y="4732"/>
                  <a:pt x="555242" y="4206"/>
                  <a:pt x="553664" y="4206"/>
                </a:cubicBezTo>
                <a:lnTo>
                  <a:pt x="435360" y="4206"/>
                </a:lnTo>
                <a:cubicBezTo>
                  <a:pt x="434308" y="4206"/>
                  <a:pt x="433783" y="4206"/>
                  <a:pt x="433783" y="5784"/>
                </a:cubicBezTo>
                <a:lnTo>
                  <a:pt x="433783" y="259218"/>
                </a:lnTo>
                <a:cubicBezTo>
                  <a:pt x="433783" y="260270"/>
                  <a:pt x="433783" y="261321"/>
                  <a:pt x="434834" y="261321"/>
                </a:cubicBezTo>
                <a:lnTo>
                  <a:pt x="553664" y="261321"/>
                </a:lnTo>
                <a:cubicBezTo>
                  <a:pt x="554716" y="261321"/>
                  <a:pt x="555242" y="261321"/>
                  <a:pt x="555242" y="259744"/>
                </a:cubicBezTo>
                <a:lnTo>
                  <a:pt x="555242" y="217680"/>
                </a:lnTo>
                <a:cubicBezTo>
                  <a:pt x="555242" y="216628"/>
                  <a:pt x="555242" y="216103"/>
                  <a:pt x="553664" y="216103"/>
                </a:cubicBezTo>
                <a:lnTo>
                  <a:pt x="477950" y="216103"/>
                </a:lnTo>
                <a:lnTo>
                  <a:pt x="477950" y="151430"/>
                </a:lnTo>
                <a:lnTo>
                  <a:pt x="553664" y="151430"/>
                </a:lnTo>
                <a:close/>
                <a:moveTo>
                  <a:pt x="639369" y="149852"/>
                </a:moveTo>
                <a:lnTo>
                  <a:pt x="615183" y="149852"/>
                </a:lnTo>
                <a:lnTo>
                  <a:pt x="615183" y="258166"/>
                </a:lnTo>
                <a:cubicBezTo>
                  <a:pt x="615183" y="259218"/>
                  <a:pt x="614131" y="260270"/>
                  <a:pt x="613605" y="260270"/>
                </a:cubicBezTo>
                <a:lnTo>
                  <a:pt x="572067" y="260270"/>
                </a:lnTo>
                <a:cubicBezTo>
                  <a:pt x="571016" y="260270"/>
                  <a:pt x="570490" y="259744"/>
                  <a:pt x="570490" y="258166"/>
                </a:cubicBezTo>
                <a:lnTo>
                  <a:pt x="570490" y="5258"/>
                </a:lnTo>
                <a:cubicBezTo>
                  <a:pt x="571016" y="4206"/>
                  <a:pt x="571541" y="3681"/>
                  <a:pt x="572593" y="3681"/>
                </a:cubicBezTo>
                <a:lnTo>
                  <a:pt x="646730" y="3681"/>
                </a:lnTo>
                <a:cubicBezTo>
                  <a:pt x="659875" y="3681"/>
                  <a:pt x="671969" y="6835"/>
                  <a:pt x="683536" y="13671"/>
                </a:cubicBezTo>
                <a:cubicBezTo>
                  <a:pt x="694578" y="19980"/>
                  <a:pt x="703517" y="28919"/>
                  <a:pt x="710352" y="39961"/>
                </a:cubicBezTo>
                <a:cubicBezTo>
                  <a:pt x="717187" y="51002"/>
                  <a:pt x="720342" y="63096"/>
                  <a:pt x="720342" y="76766"/>
                </a:cubicBezTo>
                <a:cubicBezTo>
                  <a:pt x="720342" y="90437"/>
                  <a:pt x="718765" y="94118"/>
                  <a:pt x="716136" y="101479"/>
                </a:cubicBezTo>
                <a:cubicBezTo>
                  <a:pt x="713507" y="108840"/>
                  <a:pt x="710352" y="114624"/>
                  <a:pt x="706671" y="119882"/>
                </a:cubicBezTo>
                <a:cubicBezTo>
                  <a:pt x="702991" y="125140"/>
                  <a:pt x="699836" y="128820"/>
                  <a:pt x="696681" y="130923"/>
                </a:cubicBezTo>
                <a:cubicBezTo>
                  <a:pt x="709826" y="145646"/>
                  <a:pt x="716661" y="162997"/>
                  <a:pt x="716661" y="182977"/>
                </a:cubicBezTo>
                <a:lnTo>
                  <a:pt x="716661" y="258692"/>
                </a:lnTo>
                <a:cubicBezTo>
                  <a:pt x="716661" y="259744"/>
                  <a:pt x="716661" y="260795"/>
                  <a:pt x="715084" y="260795"/>
                </a:cubicBezTo>
                <a:lnTo>
                  <a:pt x="673546" y="260795"/>
                </a:lnTo>
                <a:cubicBezTo>
                  <a:pt x="672495" y="260795"/>
                  <a:pt x="671969" y="260795"/>
                  <a:pt x="671969" y="259744"/>
                </a:cubicBezTo>
                <a:lnTo>
                  <a:pt x="671969" y="183503"/>
                </a:lnTo>
                <a:cubicBezTo>
                  <a:pt x="671969" y="174565"/>
                  <a:pt x="668814" y="167203"/>
                  <a:pt x="662504" y="160368"/>
                </a:cubicBezTo>
                <a:cubicBezTo>
                  <a:pt x="656195" y="154059"/>
                  <a:pt x="648834" y="150378"/>
                  <a:pt x="639369" y="150378"/>
                </a:cubicBezTo>
                <a:close/>
                <a:moveTo>
                  <a:pt x="615183" y="105685"/>
                </a:moveTo>
                <a:lnTo>
                  <a:pt x="646730" y="105685"/>
                </a:lnTo>
                <a:cubicBezTo>
                  <a:pt x="654092" y="105685"/>
                  <a:pt x="660927" y="103056"/>
                  <a:pt x="667237" y="97272"/>
                </a:cubicBezTo>
                <a:cubicBezTo>
                  <a:pt x="673020" y="91489"/>
                  <a:pt x="676175" y="84653"/>
                  <a:pt x="676175" y="76766"/>
                </a:cubicBezTo>
                <a:cubicBezTo>
                  <a:pt x="676175" y="68879"/>
                  <a:pt x="673546" y="62044"/>
                  <a:pt x="667762" y="56260"/>
                </a:cubicBezTo>
                <a:cubicBezTo>
                  <a:pt x="661979" y="50477"/>
                  <a:pt x="655143" y="47848"/>
                  <a:pt x="647256" y="47848"/>
                </a:cubicBezTo>
                <a:lnTo>
                  <a:pt x="615708" y="47848"/>
                </a:lnTo>
                <a:lnTo>
                  <a:pt x="615708" y="105685"/>
                </a:lnTo>
                <a:close/>
                <a:moveTo>
                  <a:pt x="768190" y="253960"/>
                </a:moveTo>
                <a:cubicBezTo>
                  <a:pt x="779231" y="260795"/>
                  <a:pt x="791325" y="263950"/>
                  <a:pt x="804470" y="263950"/>
                </a:cubicBezTo>
                <a:cubicBezTo>
                  <a:pt x="817615" y="263950"/>
                  <a:pt x="829708" y="260795"/>
                  <a:pt x="840750" y="253960"/>
                </a:cubicBezTo>
                <a:cubicBezTo>
                  <a:pt x="851791" y="247650"/>
                  <a:pt x="860204" y="238712"/>
                  <a:pt x="867039" y="227670"/>
                </a:cubicBezTo>
                <a:cubicBezTo>
                  <a:pt x="873349" y="216628"/>
                  <a:pt x="877030" y="204009"/>
                  <a:pt x="877030" y="189813"/>
                </a:cubicBezTo>
                <a:cubicBezTo>
                  <a:pt x="877030" y="175616"/>
                  <a:pt x="873349" y="162997"/>
                  <a:pt x="866514" y="153007"/>
                </a:cubicBezTo>
                <a:cubicBezTo>
                  <a:pt x="859152" y="143017"/>
                  <a:pt x="849688" y="134604"/>
                  <a:pt x="837595" y="127769"/>
                </a:cubicBezTo>
                <a:cubicBezTo>
                  <a:pt x="837069" y="127769"/>
                  <a:pt x="834966" y="126191"/>
                  <a:pt x="831285" y="124614"/>
                </a:cubicBezTo>
                <a:cubicBezTo>
                  <a:pt x="828130" y="123037"/>
                  <a:pt x="824450" y="120933"/>
                  <a:pt x="820244" y="118304"/>
                </a:cubicBezTo>
                <a:cubicBezTo>
                  <a:pt x="816037" y="116201"/>
                  <a:pt x="812357" y="114098"/>
                  <a:pt x="808676" y="111995"/>
                </a:cubicBezTo>
                <a:cubicBezTo>
                  <a:pt x="804995" y="109892"/>
                  <a:pt x="802892" y="108840"/>
                  <a:pt x="801315" y="108314"/>
                </a:cubicBezTo>
                <a:cubicBezTo>
                  <a:pt x="792376" y="103582"/>
                  <a:pt x="786067" y="98324"/>
                  <a:pt x="782386" y="93066"/>
                </a:cubicBezTo>
                <a:cubicBezTo>
                  <a:pt x="778706" y="87808"/>
                  <a:pt x="777128" y="80973"/>
                  <a:pt x="777128" y="72560"/>
                </a:cubicBezTo>
                <a:cubicBezTo>
                  <a:pt x="777128" y="64147"/>
                  <a:pt x="779757" y="57838"/>
                  <a:pt x="785015" y="52054"/>
                </a:cubicBezTo>
                <a:cubicBezTo>
                  <a:pt x="790273" y="46270"/>
                  <a:pt x="797108" y="43641"/>
                  <a:pt x="804470" y="43641"/>
                </a:cubicBezTo>
                <a:cubicBezTo>
                  <a:pt x="811831" y="43641"/>
                  <a:pt x="818140" y="46270"/>
                  <a:pt x="823398" y="51528"/>
                </a:cubicBezTo>
                <a:cubicBezTo>
                  <a:pt x="828656" y="56786"/>
                  <a:pt x="831285" y="64147"/>
                  <a:pt x="831285" y="72560"/>
                </a:cubicBezTo>
                <a:lnTo>
                  <a:pt x="831285" y="102530"/>
                </a:lnTo>
                <a:cubicBezTo>
                  <a:pt x="831285" y="103582"/>
                  <a:pt x="832337" y="104108"/>
                  <a:pt x="833388" y="104108"/>
                </a:cubicBezTo>
                <a:lnTo>
                  <a:pt x="874401" y="104108"/>
                </a:lnTo>
                <a:cubicBezTo>
                  <a:pt x="875452" y="104108"/>
                  <a:pt x="875978" y="104108"/>
                  <a:pt x="875978" y="102530"/>
                </a:cubicBezTo>
                <a:lnTo>
                  <a:pt x="875978" y="72560"/>
                </a:lnTo>
                <a:cubicBezTo>
                  <a:pt x="875978" y="58889"/>
                  <a:pt x="872823" y="46796"/>
                  <a:pt x="865988" y="35754"/>
                </a:cubicBezTo>
                <a:cubicBezTo>
                  <a:pt x="859678" y="24712"/>
                  <a:pt x="850740" y="16300"/>
                  <a:pt x="839698" y="9464"/>
                </a:cubicBezTo>
                <a:cubicBezTo>
                  <a:pt x="829708" y="3155"/>
                  <a:pt x="817615" y="0"/>
                  <a:pt x="804470" y="0"/>
                </a:cubicBezTo>
                <a:cubicBezTo>
                  <a:pt x="791325" y="0"/>
                  <a:pt x="779757" y="3155"/>
                  <a:pt x="768715" y="9464"/>
                </a:cubicBezTo>
                <a:cubicBezTo>
                  <a:pt x="757674" y="15774"/>
                  <a:pt x="749261" y="24712"/>
                  <a:pt x="742426" y="35228"/>
                </a:cubicBezTo>
                <a:cubicBezTo>
                  <a:pt x="735590" y="46270"/>
                  <a:pt x="732435" y="58363"/>
                  <a:pt x="732435" y="72034"/>
                </a:cubicBezTo>
                <a:cubicBezTo>
                  <a:pt x="732435" y="85705"/>
                  <a:pt x="735590" y="100427"/>
                  <a:pt x="742426" y="112521"/>
                </a:cubicBezTo>
                <a:cubicBezTo>
                  <a:pt x="748735" y="124614"/>
                  <a:pt x="758725" y="134078"/>
                  <a:pt x="772396" y="141965"/>
                </a:cubicBezTo>
                <a:cubicBezTo>
                  <a:pt x="779757" y="146172"/>
                  <a:pt x="787644" y="150378"/>
                  <a:pt x="796057" y="155110"/>
                </a:cubicBezTo>
                <a:cubicBezTo>
                  <a:pt x="804470" y="159842"/>
                  <a:pt x="810779" y="162997"/>
                  <a:pt x="814460" y="165626"/>
                </a:cubicBezTo>
                <a:cubicBezTo>
                  <a:pt x="826027" y="172461"/>
                  <a:pt x="832337" y="180348"/>
                  <a:pt x="832337" y="189287"/>
                </a:cubicBezTo>
                <a:cubicBezTo>
                  <a:pt x="832337" y="198226"/>
                  <a:pt x="829708" y="204009"/>
                  <a:pt x="824450" y="209793"/>
                </a:cubicBezTo>
                <a:cubicBezTo>
                  <a:pt x="819192" y="215577"/>
                  <a:pt x="812357" y="218732"/>
                  <a:pt x="804995" y="218732"/>
                </a:cubicBezTo>
                <a:cubicBezTo>
                  <a:pt x="797634" y="218732"/>
                  <a:pt x="790799" y="216103"/>
                  <a:pt x="785541" y="210319"/>
                </a:cubicBezTo>
                <a:cubicBezTo>
                  <a:pt x="780283" y="204535"/>
                  <a:pt x="777654" y="197700"/>
                  <a:pt x="777654" y="189287"/>
                </a:cubicBezTo>
                <a:lnTo>
                  <a:pt x="777654" y="172461"/>
                </a:lnTo>
                <a:cubicBezTo>
                  <a:pt x="777654" y="171410"/>
                  <a:pt x="777654" y="170884"/>
                  <a:pt x="776077" y="170884"/>
                </a:cubicBezTo>
                <a:lnTo>
                  <a:pt x="735064" y="170884"/>
                </a:lnTo>
                <a:cubicBezTo>
                  <a:pt x="734013" y="170884"/>
                  <a:pt x="733487" y="171410"/>
                  <a:pt x="733487" y="172461"/>
                </a:cubicBezTo>
                <a:lnTo>
                  <a:pt x="733487" y="189287"/>
                </a:lnTo>
                <a:cubicBezTo>
                  <a:pt x="733487" y="202958"/>
                  <a:pt x="736642" y="215051"/>
                  <a:pt x="743477" y="226093"/>
                </a:cubicBezTo>
                <a:cubicBezTo>
                  <a:pt x="749787" y="237134"/>
                  <a:pt x="758725" y="246073"/>
                  <a:pt x="769767" y="252908"/>
                </a:cubicBezTo>
                <a:close/>
                <a:moveTo>
                  <a:pt x="932764" y="3681"/>
                </a:moveTo>
                <a:lnTo>
                  <a:pt x="891752" y="3681"/>
                </a:lnTo>
                <a:cubicBezTo>
                  <a:pt x="890700" y="3681"/>
                  <a:pt x="890175" y="3681"/>
                  <a:pt x="890175" y="5258"/>
                </a:cubicBezTo>
                <a:lnTo>
                  <a:pt x="890175" y="258692"/>
                </a:lnTo>
                <a:cubicBezTo>
                  <a:pt x="890175" y="259744"/>
                  <a:pt x="890175" y="260795"/>
                  <a:pt x="891752" y="260795"/>
                </a:cubicBezTo>
                <a:lnTo>
                  <a:pt x="933290" y="260795"/>
                </a:lnTo>
                <a:cubicBezTo>
                  <a:pt x="934341" y="260795"/>
                  <a:pt x="934867" y="260270"/>
                  <a:pt x="934867" y="258692"/>
                </a:cubicBezTo>
                <a:lnTo>
                  <a:pt x="934867" y="5258"/>
                </a:lnTo>
                <a:cubicBezTo>
                  <a:pt x="934867" y="4206"/>
                  <a:pt x="933816" y="3681"/>
                  <a:pt x="932764" y="3681"/>
                </a:cubicBezTo>
                <a:close/>
                <a:moveTo>
                  <a:pt x="1000066" y="260270"/>
                </a:moveTo>
                <a:lnTo>
                  <a:pt x="1044759" y="260270"/>
                </a:lnTo>
                <a:cubicBezTo>
                  <a:pt x="1045810" y="260270"/>
                  <a:pt x="1046336" y="259744"/>
                  <a:pt x="1046862" y="258166"/>
                </a:cubicBezTo>
                <a:lnTo>
                  <a:pt x="1096287" y="5258"/>
                </a:lnTo>
                <a:cubicBezTo>
                  <a:pt x="1096287" y="4206"/>
                  <a:pt x="1096287" y="3681"/>
                  <a:pt x="1094710" y="3681"/>
                </a:cubicBezTo>
                <a:lnTo>
                  <a:pt x="1053697" y="3681"/>
                </a:lnTo>
                <a:cubicBezTo>
                  <a:pt x="1052646" y="3681"/>
                  <a:pt x="1052120" y="3681"/>
                  <a:pt x="1052120" y="5258"/>
                </a:cubicBezTo>
                <a:lnTo>
                  <a:pt x="1022675" y="174039"/>
                </a:lnTo>
                <a:lnTo>
                  <a:pt x="992179" y="5258"/>
                </a:lnTo>
                <a:cubicBezTo>
                  <a:pt x="992179" y="4206"/>
                  <a:pt x="991128" y="3681"/>
                  <a:pt x="990602" y="3681"/>
                </a:cubicBezTo>
                <a:lnTo>
                  <a:pt x="949064" y="3681"/>
                </a:lnTo>
                <a:cubicBezTo>
                  <a:pt x="948012" y="3681"/>
                  <a:pt x="947486" y="3681"/>
                  <a:pt x="947486" y="5258"/>
                </a:cubicBezTo>
                <a:lnTo>
                  <a:pt x="998489" y="258692"/>
                </a:lnTo>
                <a:cubicBezTo>
                  <a:pt x="998489" y="259744"/>
                  <a:pt x="999540" y="260795"/>
                  <a:pt x="1000592" y="260795"/>
                </a:cubicBezTo>
                <a:close/>
                <a:moveTo>
                  <a:pt x="1111535" y="260270"/>
                </a:moveTo>
                <a:lnTo>
                  <a:pt x="1230365" y="260270"/>
                </a:lnTo>
                <a:cubicBezTo>
                  <a:pt x="1231417" y="260270"/>
                  <a:pt x="1231943" y="260270"/>
                  <a:pt x="1231943" y="258692"/>
                </a:cubicBezTo>
                <a:lnTo>
                  <a:pt x="1231943" y="216628"/>
                </a:lnTo>
                <a:cubicBezTo>
                  <a:pt x="1231943" y="215577"/>
                  <a:pt x="1231943" y="215051"/>
                  <a:pt x="1230365" y="215051"/>
                </a:cubicBezTo>
                <a:lnTo>
                  <a:pt x="1154651" y="215051"/>
                </a:lnTo>
                <a:lnTo>
                  <a:pt x="1154651" y="150378"/>
                </a:lnTo>
                <a:lnTo>
                  <a:pt x="1230365" y="150378"/>
                </a:lnTo>
                <a:cubicBezTo>
                  <a:pt x="1231417" y="150378"/>
                  <a:pt x="1231943" y="150378"/>
                  <a:pt x="1231943" y="148801"/>
                </a:cubicBezTo>
                <a:lnTo>
                  <a:pt x="1231943" y="107263"/>
                </a:lnTo>
                <a:cubicBezTo>
                  <a:pt x="1231943" y="106211"/>
                  <a:pt x="1230891" y="105685"/>
                  <a:pt x="1230365" y="105685"/>
                </a:cubicBezTo>
                <a:lnTo>
                  <a:pt x="1154651" y="105685"/>
                </a:lnTo>
                <a:lnTo>
                  <a:pt x="1154651" y="48373"/>
                </a:lnTo>
                <a:lnTo>
                  <a:pt x="1230365" y="48373"/>
                </a:lnTo>
                <a:cubicBezTo>
                  <a:pt x="1231417" y="48373"/>
                  <a:pt x="1231943" y="48373"/>
                  <a:pt x="1231943" y="46796"/>
                </a:cubicBezTo>
                <a:lnTo>
                  <a:pt x="1231943" y="5784"/>
                </a:lnTo>
                <a:cubicBezTo>
                  <a:pt x="1231943" y="4732"/>
                  <a:pt x="1231943" y="4206"/>
                  <a:pt x="1230365" y="4206"/>
                </a:cubicBezTo>
                <a:lnTo>
                  <a:pt x="1112061" y="4206"/>
                </a:lnTo>
                <a:cubicBezTo>
                  <a:pt x="1111009" y="4206"/>
                  <a:pt x="1110484" y="4206"/>
                  <a:pt x="1110484" y="5784"/>
                </a:cubicBezTo>
                <a:lnTo>
                  <a:pt x="1110484" y="259218"/>
                </a:lnTo>
                <a:cubicBezTo>
                  <a:pt x="1110484" y="260270"/>
                  <a:pt x="1110484" y="261321"/>
                  <a:pt x="1111535" y="261321"/>
                </a:cubicBezTo>
                <a:close/>
                <a:moveTo>
                  <a:pt x="728229" y="290240"/>
                </a:moveTo>
                <a:lnTo>
                  <a:pt x="771870" y="543674"/>
                </a:lnTo>
                <a:cubicBezTo>
                  <a:pt x="771870" y="544726"/>
                  <a:pt x="771870" y="545777"/>
                  <a:pt x="770293" y="545777"/>
                </a:cubicBezTo>
                <a:lnTo>
                  <a:pt x="729281" y="545777"/>
                </a:lnTo>
                <a:cubicBezTo>
                  <a:pt x="728229" y="545777"/>
                  <a:pt x="727703" y="545252"/>
                  <a:pt x="727177" y="543674"/>
                </a:cubicBezTo>
                <a:lnTo>
                  <a:pt x="722971" y="516859"/>
                </a:lnTo>
                <a:lnTo>
                  <a:pt x="673020" y="516859"/>
                </a:lnTo>
                <a:lnTo>
                  <a:pt x="668814" y="543674"/>
                </a:lnTo>
                <a:cubicBezTo>
                  <a:pt x="668814" y="544726"/>
                  <a:pt x="667762" y="545777"/>
                  <a:pt x="667237" y="545777"/>
                </a:cubicBezTo>
                <a:lnTo>
                  <a:pt x="626224" y="545777"/>
                </a:lnTo>
                <a:cubicBezTo>
                  <a:pt x="625173" y="545777"/>
                  <a:pt x="624647" y="545252"/>
                  <a:pt x="624647" y="543674"/>
                </a:cubicBezTo>
                <a:lnTo>
                  <a:pt x="670391" y="290240"/>
                </a:lnTo>
                <a:cubicBezTo>
                  <a:pt x="670391" y="289188"/>
                  <a:pt x="671443" y="288663"/>
                  <a:pt x="671969" y="288663"/>
                </a:cubicBezTo>
                <a:lnTo>
                  <a:pt x="725600" y="288663"/>
                </a:lnTo>
                <a:cubicBezTo>
                  <a:pt x="726652" y="288663"/>
                  <a:pt x="727177" y="288663"/>
                  <a:pt x="727177" y="290240"/>
                </a:cubicBezTo>
                <a:close/>
                <a:moveTo>
                  <a:pt x="716661" y="476898"/>
                </a:moveTo>
                <a:lnTo>
                  <a:pt x="701413" y="373316"/>
                </a:lnTo>
                <a:lnTo>
                  <a:pt x="699310" y="359645"/>
                </a:lnTo>
                <a:lnTo>
                  <a:pt x="697733" y="373316"/>
                </a:lnTo>
                <a:lnTo>
                  <a:pt x="680907" y="476898"/>
                </a:lnTo>
                <a:lnTo>
                  <a:pt x="716136" y="476898"/>
                </a:lnTo>
                <a:close/>
                <a:moveTo>
                  <a:pt x="908577" y="415906"/>
                </a:moveTo>
                <a:cubicBezTo>
                  <a:pt x="921722" y="430628"/>
                  <a:pt x="928558" y="447979"/>
                  <a:pt x="928558" y="467959"/>
                </a:cubicBezTo>
                <a:lnTo>
                  <a:pt x="928558" y="543674"/>
                </a:lnTo>
                <a:cubicBezTo>
                  <a:pt x="928558" y="544726"/>
                  <a:pt x="928558" y="545252"/>
                  <a:pt x="926980" y="545252"/>
                </a:cubicBezTo>
                <a:lnTo>
                  <a:pt x="885442" y="545252"/>
                </a:lnTo>
                <a:cubicBezTo>
                  <a:pt x="884391" y="545252"/>
                  <a:pt x="883865" y="545252"/>
                  <a:pt x="883865" y="544200"/>
                </a:cubicBezTo>
                <a:lnTo>
                  <a:pt x="883865" y="467959"/>
                </a:lnTo>
                <a:cubicBezTo>
                  <a:pt x="883865" y="459021"/>
                  <a:pt x="880710" y="451660"/>
                  <a:pt x="874401" y="444824"/>
                </a:cubicBezTo>
                <a:cubicBezTo>
                  <a:pt x="868091" y="437989"/>
                  <a:pt x="860730" y="434834"/>
                  <a:pt x="851266" y="434834"/>
                </a:cubicBezTo>
                <a:lnTo>
                  <a:pt x="827079" y="434834"/>
                </a:lnTo>
                <a:lnTo>
                  <a:pt x="827079" y="543148"/>
                </a:lnTo>
                <a:cubicBezTo>
                  <a:pt x="827079" y="544200"/>
                  <a:pt x="826027" y="544726"/>
                  <a:pt x="824976" y="544726"/>
                </a:cubicBezTo>
                <a:lnTo>
                  <a:pt x="783438" y="544726"/>
                </a:lnTo>
                <a:cubicBezTo>
                  <a:pt x="782386" y="544726"/>
                  <a:pt x="781860" y="544200"/>
                  <a:pt x="781860" y="543148"/>
                </a:cubicBezTo>
                <a:lnTo>
                  <a:pt x="781860" y="289714"/>
                </a:lnTo>
                <a:cubicBezTo>
                  <a:pt x="782386" y="288663"/>
                  <a:pt x="782912" y="288137"/>
                  <a:pt x="783964" y="288137"/>
                </a:cubicBezTo>
                <a:lnTo>
                  <a:pt x="858101" y="288137"/>
                </a:lnTo>
                <a:cubicBezTo>
                  <a:pt x="871246" y="288137"/>
                  <a:pt x="883339" y="291292"/>
                  <a:pt x="894907" y="298127"/>
                </a:cubicBezTo>
                <a:cubicBezTo>
                  <a:pt x="905948" y="304437"/>
                  <a:pt x="914887" y="313375"/>
                  <a:pt x="921722" y="324417"/>
                </a:cubicBezTo>
                <a:cubicBezTo>
                  <a:pt x="928558" y="335459"/>
                  <a:pt x="931712" y="347552"/>
                  <a:pt x="931712" y="361223"/>
                </a:cubicBezTo>
                <a:cubicBezTo>
                  <a:pt x="931712" y="374893"/>
                  <a:pt x="930135" y="378574"/>
                  <a:pt x="927506" y="385935"/>
                </a:cubicBezTo>
                <a:cubicBezTo>
                  <a:pt x="924877" y="393296"/>
                  <a:pt x="921722" y="399080"/>
                  <a:pt x="918042" y="404338"/>
                </a:cubicBezTo>
                <a:cubicBezTo>
                  <a:pt x="914361" y="409596"/>
                  <a:pt x="911206" y="413277"/>
                  <a:pt x="908052" y="415380"/>
                </a:cubicBezTo>
                <a:close/>
                <a:moveTo>
                  <a:pt x="887546" y="361748"/>
                </a:moveTo>
                <a:cubicBezTo>
                  <a:pt x="887546" y="353861"/>
                  <a:pt x="884917" y="347026"/>
                  <a:pt x="879133" y="341242"/>
                </a:cubicBezTo>
                <a:cubicBezTo>
                  <a:pt x="873349" y="335459"/>
                  <a:pt x="866514" y="332830"/>
                  <a:pt x="858627" y="332830"/>
                </a:cubicBezTo>
                <a:lnTo>
                  <a:pt x="827079" y="332830"/>
                </a:lnTo>
                <a:lnTo>
                  <a:pt x="827079" y="390667"/>
                </a:lnTo>
                <a:lnTo>
                  <a:pt x="858627" y="390667"/>
                </a:lnTo>
                <a:cubicBezTo>
                  <a:pt x="865988" y="390667"/>
                  <a:pt x="872823" y="388038"/>
                  <a:pt x="879133" y="382255"/>
                </a:cubicBezTo>
                <a:cubicBezTo>
                  <a:pt x="884917" y="376471"/>
                  <a:pt x="888071" y="369635"/>
                  <a:pt x="888071" y="361748"/>
                </a:cubicBezTo>
                <a:close/>
                <a:moveTo>
                  <a:pt x="1078410" y="288663"/>
                </a:moveTo>
                <a:lnTo>
                  <a:pt x="938548" y="288663"/>
                </a:lnTo>
                <a:cubicBezTo>
                  <a:pt x="937496" y="288663"/>
                  <a:pt x="936970" y="288663"/>
                  <a:pt x="936970" y="290240"/>
                </a:cubicBezTo>
                <a:lnTo>
                  <a:pt x="936970" y="331778"/>
                </a:lnTo>
                <a:cubicBezTo>
                  <a:pt x="936970" y="332830"/>
                  <a:pt x="936970" y="333881"/>
                  <a:pt x="938548" y="333881"/>
                </a:cubicBezTo>
                <a:lnTo>
                  <a:pt x="986395" y="333881"/>
                </a:lnTo>
                <a:lnTo>
                  <a:pt x="986395" y="544200"/>
                </a:lnTo>
                <a:cubicBezTo>
                  <a:pt x="986395" y="545252"/>
                  <a:pt x="986395" y="545777"/>
                  <a:pt x="987973" y="545777"/>
                </a:cubicBezTo>
                <a:lnTo>
                  <a:pt x="1029511" y="545777"/>
                </a:lnTo>
                <a:cubicBezTo>
                  <a:pt x="1030562" y="545777"/>
                  <a:pt x="1031088" y="545252"/>
                  <a:pt x="1031088" y="544200"/>
                </a:cubicBezTo>
                <a:lnTo>
                  <a:pt x="1031088" y="333881"/>
                </a:lnTo>
                <a:cubicBezTo>
                  <a:pt x="1031088" y="333881"/>
                  <a:pt x="1078936" y="333881"/>
                  <a:pt x="1078936" y="333881"/>
                </a:cubicBezTo>
                <a:cubicBezTo>
                  <a:pt x="1079987" y="333881"/>
                  <a:pt x="1080513" y="333355"/>
                  <a:pt x="1080513" y="331778"/>
                </a:cubicBezTo>
                <a:lnTo>
                  <a:pt x="1080513" y="290240"/>
                </a:lnTo>
                <a:cubicBezTo>
                  <a:pt x="1080513" y="289188"/>
                  <a:pt x="1079987" y="288663"/>
                  <a:pt x="1078936" y="288663"/>
                </a:cubicBezTo>
                <a:close/>
                <a:moveTo>
                  <a:pt x="1194611" y="412751"/>
                </a:moveTo>
                <a:cubicBezTo>
                  <a:pt x="1194085" y="412751"/>
                  <a:pt x="1191982" y="411173"/>
                  <a:pt x="1188302" y="409596"/>
                </a:cubicBezTo>
                <a:cubicBezTo>
                  <a:pt x="1185147" y="408019"/>
                  <a:pt x="1181466" y="405915"/>
                  <a:pt x="1177260" y="403286"/>
                </a:cubicBezTo>
                <a:cubicBezTo>
                  <a:pt x="1173053" y="401183"/>
                  <a:pt x="1169373" y="399080"/>
                  <a:pt x="1165692" y="396977"/>
                </a:cubicBezTo>
                <a:cubicBezTo>
                  <a:pt x="1162012" y="394874"/>
                  <a:pt x="1159909" y="393822"/>
                  <a:pt x="1158331" y="393296"/>
                </a:cubicBezTo>
                <a:cubicBezTo>
                  <a:pt x="1149393" y="388564"/>
                  <a:pt x="1143083" y="383306"/>
                  <a:pt x="1139402" y="378048"/>
                </a:cubicBezTo>
                <a:cubicBezTo>
                  <a:pt x="1135722" y="372790"/>
                  <a:pt x="1134144" y="365955"/>
                  <a:pt x="1134144" y="357542"/>
                </a:cubicBezTo>
                <a:cubicBezTo>
                  <a:pt x="1134144" y="349129"/>
                  <a:pt x="1136773" y="342820"/>
                  <a:pt x="1142031" y="337036"/>
                </a:cubicBezTo>
                <a:cubicBezTo>
                  <a:pt x="1147289" y="331252"/>
                  <a:pt x="1154125" y="328623"/>
                  <a:pt x="1161486" y="328623"/>
                </a:cubicBezTo>
                <a:cubicBezTo>
                  <a:pt x="1168847" y="328623"/>
                  <a:pt x="1175157" y="331252"/>
                  <a:pt x="1180415" y="336510"/>
                </a:cubicBezTo>
                <a:cubicBezTo>
                  <a:pt x="1185673" y="341768"/>
                  <a:pt x="1188302" y="349129"/>
                  <a:pt x="1188302" y="357542"/>
                </a:cubicBezTo>
                <a:lnTo>
                  <a:pt x="1188302" y="387512"/>
                </a:lnTo>
                <a:cubicBezTo>
                  <a:pt x="1188302" y="388564"/>
                  <a:pt x="1189353" y="389090"/>
                  <a:pt x="1190405" y="389090"/>
                </a:cubicBezTo>
                <a:lnTo>
                  <a:pt x="1231417" y="389090"/>
                </a:lnTo>
                <a:cubicBezTo>
                  <a:pt x="1232468" y="389090"/>
                  <a:pt x="1232994" y="389090"/>
                  <a:pt x="1232994" y="387512"/>
                </a:cubicBezTo>
                <a:lnTo>
                  <a:pt x="1232994" y="357542"/>
                </a:lnTo>
                <a:cubicBezTo>
                  <a:pt x="1232994" y="343871"/>
                  <a:pt x="1229839" y="331778"/>
                  <a:pt x="1223004" y="320736"/>
                </a:cubicBezTo>
                <a:cubicBezTo>
                  <a:pt x="1216695" y="309695"/>
                  <a:pt x="1207756" y="301282"/>
                  <a:pt x="1196714" y="294446"/>
                </a:cubicBezTo>
                <a:cubicBezTo>
                  <a:pt x="1185673" y="288137"/>
                  <a:pt x="1173579" y="284456"/>
                  <a:pt x="1160960" y="284456"/>
                </a:cubicBezTo>
                <a:cubicBezTo>
                  <a:pt x="1148341" y="284456"/>
                  <a:pt x="1136248" y="287611"/>
                  <a:pt x="1125206" y="293921"/>
                </a:cubicBezTo>
                <a:cubicBezTo>
                  <a:pt x="1114164" y="300230"/>
                  <a:pt x="1105751" y="309169"/>
                  <a:pt x="1098916" y="319685"/>
                </a:cubicBezTo>
                <a:cubicBezTo>
                  <a:pt x="1092081" y="330726"/>
                  <a:pt x="1088926" y="342820"/>
                  <a:pt x="1088926" y="356490"/>
                </a:cubicBezTo>
                <a:cubicBezTo>
                  <a:pt x="1088926" y="370161"/>
                  <a:pt x="1092081" y="384883"/>
                  <a:pt x="1098916" y="396977"/>
                </a:cubicBezTo>
                <a:cubicBezTo>
                  <a:pt x="1105226" y="409070"/>
                  <a:pt x="1115216" y="418535"/>
                  <a:pt x="1128886" y="426421"/>
                </a:cubicBezTo>
                <a:cubicBezTo>
                  <a:pt x="1136248" y="430628"/>
                  <a:pt x="1144135" y="434834"/>
                  <a:pt x="1152547" y="439566"/>
                </a:cubicBezTo>
                <a:cubicBezTo>
                  <a:pt x="1160960" y="444299"/>
                  <a:pt x="1167270" y="447453"/>
                  <a:pt x="1170950" y="450082"/>
                </a:cubicBezTo>
                <a:cubicBezTo>
                  <a:pt x="1182518" y="456918"/>
                  <a:pt x="1188827" y="464805"/>
                  <a:pt x="1188827" y="473743"/>
                </a:cubicBezTo>
                <a:cubicBezTo>
                  <a:pt x="1188827" y="482682"/>
                  <a:pt x="1186198" y="488466"/>
                  <a:pt x="1180940" y="494249"/>
                </a:cubicBezTo>
                <a:cubicBezTo>
                  <a:pt x="1175682" y="500033"/>
                  <a:pt x="1168847" y="503188"/>
                  <a:pt x="1161486" y="503188"/>
                </a:cubicBezTo>
                <a:cubicBezTo>
                  <a:pt x="1154125" y="503188"/>
                  <a:pt x="1147289" y="500559"/>
                  <a:pt x="1142031" y="494775"/>
                </a:cubicBezTo>
                <a:cubicBezTo>
                  <a:pt x="1136773" y="488991"/>
                  <a:pt x="1134144" y="482156"/>
                  <a:pt x="1134144" y="473743"/>
                </a:cubicBezTo>
                <a:lnTo>
                  <a:pt x="1134144" y="456918"/>
                </a:lnTo>
                <a:cubicBezTo>
                  <a:pt x="1134144" y="455866"/>
                  <a:pt x="1134144" y="455340"/>
                  <a:pt x="1132567" y="455340"/>
                </a:cubicBezTo>
                <a:lnTo>
                  <a:pt x="1091555" y="455340"/>
                </a:lnTo>
                <a:cubicBezTo>
                  <a:pt x="1090503" y="455340"/>
                  <a:pt x="1089977" y="455866"/>
                  <a:pt x="1089977" y="456918"/>
                </a:cubicBezTo>
                <a:lnTo>
                  <a:pt x="1089977" y="473743"/>
                </a:lnTo>
                <a:cubicBezTo>
                  <a:pt x="1089977" y="487414"/>
                  <a:pt x="1093132" y="499507"/>
                  <a:pt x="1099968" y="510549"/>
                </a:cubicBezTo>
                <a:cubicBezTo>
                  <a:pt x="1106277" y="521591"/>
                  <a:pt x="1115216" y="530529"/>
                  <a:pt x="1126257" y="537365"/>
                </a:cubicBezTo>
                <a:cubicBezTo>
                  <a:pt x="1137299" y="544200"/>
                  <a:pt x="1149393" y="547355"/>
                  <a:pt x="1162537" y="547355"/>
                </a:cubicBezTo>
                <a:cubicBezTo>
                  <a:pt x="1175682" y="547355"/>
                  <a:pt x="1187776" y="544200"/>
                  <a:pt x="1198817" y="537365"/>
                </a:cubicBezTo>
                <a:cubicBezTo>
                  <a:pt x="1209859" y="531055"/>
                  <a:pt x="1218272" y="522117"/>
                  <a:pt x="1225107" y="511075"/>
                </a:cubicBezTo>
                <a:cubicBezTo>
                  <a:pt x="1231417" y="500033"/>
                  <a:pt x="1235097" y="487414"/>
                  <a:pt x="1235097" y="473217"/>
                </a:cubicBezTo>
                <a:cubicBezTo>
                  <a:pt x="1235097" y="459021"/>
                  <a:pt x="1231417" y="446402"/>
                  <a:pt x="1224581" y="436412"/>
                </a:cubicBezTo>
                <a:cubicBezTo>
                  <a:pt x="1217220" y="426421"/>
                  <a:pt x="1207756" y="418009"/>
                  <a:pt x="1195663" y="411173"/>
                </a:cubicBezTo>
                <a:close/>
                <a:moveTo>
                  <a:pt x="1646271" y="252908"/>
                </a:moveTo>
                <a:cubicBezTo>
                  <a:pt x="1657313" y="259744"/>
                  <a:pt x="1669406" y="262899"/>
                  <a:pt x="1682551" y="262899"/>
                </a:cubicBezTo>
                <a:cubicBezTo>
                  <a:pt x="1695696" y="262899"/>
                  <a:pt x="1707789" y="259744"/>
                  <a:pt x="1718831" y="252908"/>
                </a:cubicBezTo>
                <a:cubicBezTo>
                  <a:pt x="1729347" y="246073"/>
                  <a:pt x="1738285" y="237134"/>
                  <a:pt x="1744595" y="226093"/>
                </a:cubicBezTo>
                <a:cubicBezTo>
                  <a:pt x="1750904" y="215051"/>
                  <a:pt x="1754059" y="202432"/>
                  <a:pt x="1754059" y="188235"/>
                </a:cubicBezTo>
                <a:lnTo>
                  <a:pt x="1754059" y="171410"/>
                </a:lnTo>
                <a:cubicBezTo>
                  <a:pt x="1754059" y="170358"/>
                  <a:pt x="1754059" y="169832"/>
                  <a:pt x="1752482" y="169832"/>
                </a:cubicBezTo>
                <a:lnTo>
                  <a:pt x="1710944" y="169832"/>
                </a:lnTo>
                <a:cubicBezTo>
                  <a:pt x="1709892" y="169832"/>
                  <a:pt x="1709366" y="169832"/>
                  <a:pt x="1709366" y="171410"/>
                </a:cubicBezTo>
                <a:lnTo>
                  <a:pt x="1709366" y="188235"/>
                </a:lnTo>
                <a:cubicBezTo>
                  <a:pt x="1709366" y="196122"/>
                  <a:pt x="1706737" y="202958"/>
                  <a:pt x="1701480" y="209267"/>
                </a:cubicBezTo>
                <a:cubicBezTo>
                  <a:pt x="1696222" y="215577"/>
                  <a:pt x="1689912" y="218732"/>
                  <a:pt x="1682025" y="218732"/>
                </a:cubicBezTo>
                <a:cubicBezTo>
                  <a:pt x="1674138" y="218732"/>
                  <a:pt x="1667829" y="216103"/>
                  <a:pt x="1662571" y="210319"/>
                </a:cubicBezTo>
                <a:cubicBezTo>
                  <a:pt x="1657313" y="204535"/>
                  <a:pt x="1654684" y="197174"/>
                  <a:pt x="1654684" y="188235"/>
                </a:cubicBezTo>
                <a:lnTo>
                  <a:pt x="1654684" y="73612"/>
                </a:lnTo>
                <a:cubicBezTo>
                  <a:pt x="1654684" y="65725"/>
                  <a:pt x="1656787" y="58889"/>
                  <a:pt x="1661519" y="53106"/>
                </a:cubicBezTo>
                <a:cubicBezTo>
                  <a:pt x="1666251" y="47322"/>
                  <a:pt x="1673087" y="44167"/>
                  <a:pt x="1681499" y="44167"/>
                </a:cubicBezTo>
                <a:cubicBezTo>
                  <a:pt x="1689912" y="44167"/>
                  <a:pt x="1695696" y="47322"/>
                  <a:pt x="1700954" y="53106"/>
                </a:cubicBezTo>
                <a:cubicBezTo>
                  <a:pt x="1706212" y="58889"/>
                  <a:pt x="1708841" y="65725"/>
                  <a:pt x="1708841" y="74137"/>
                </a:cubicBezTo>
                <a:lnTo>
                  <a:pt x="1708841" y="90963"/>
                </a:lnTo>
                <a:cubicBezTo>
                  <a:pt x="1708841" y="92014"/>
                  <a:pt x="1708841" y="92540"/>
                  <a:pt x="1710418" y="92540"/>
                </a:cubicBezTo>
                <a:lnTo>
                  <a:pt x="1751430" y="92540"/>
                </a:lnTo>
                <a:cubicBezTo>
                  <a:pt x="1752482" y="92540"/>
                  <a:pt x="1753008" y="92540"/>
                  <a:pt x="1753008" y="90963"/>
                </a:cubicBezTo>
                <a:lnTo>
                  <a:pt x="1753008" y="74137"/>
                </a:lnTo>
                <a:cubicBezTo>
                  <a:pt x="1753008" y="60467"/>
                  <a:pt x="1749853" y="47848"/>
                  <a:pt x="1743543" y="36806"/>
                </a:cubicBezTo>
                <a:cubicBezTo>
                  <a:pt x="1737234" y="25764"/>
                  <a:pt x="1728821" y="16826"/>
                  <a:pt x="1717779" y="9990"/>
                </a:cubicBezTo>
                <a:cubicBezTo>
                  <a:pt x="1707789" y="3155"/>
                  <a:pt x="1695696" y="0"/>
                  <a:pt x="1682551" y="0"/>
                </a:cubicBezTo>
                <a:cubicBezTo>
                  <a:pt x="1669406" y="0"/>
                  <a:pt x="1656787" y="3155"/>
                  <a:pt x="1646271" y="9990"/>
                </a:cubicBezTo>
                <a:cubicBezTo>
                  <a:pt x="1635229" y="16826"/>
                  <a:pt x="1626816" y="25764"/>
                  <a:pt x="1620507" y="36806"/>
                </a:cubicBezTo>
                <a:cubicBezTo>
                  <a:pt x="1614197" y="47848"/>
                  <a:pt x="1611042" y="60467"/>
                  <a:pt x="1611042" y="73612"/>
                </a:cubicBezTo>
                <a:lnTo>
                  <a:pt x="1611042" y="188235"/>
                </a:lnTo>
                <a:cubicBezTo>
                  <a:pt x="1611042" y="201906"/>
                  <a:pt x="1613671" y="214525"/>
                  <a:pt x="1619981" y="226093"/>
                </a:cubicBezTo>
                <a:cubicBezTo>
                  <a:pt x="1626290" y="237134"/>
                  <a:pt x="1634703" y="246073"/>
                  <a:pt x="1645745" y="252908"/>
                </a:cubicBezTo>
                <a:close/>
                <a:moveTo>
                  <a:pt x="1774565" y="259218"/>
                </a:moveTo>
                <a:lnTo>
                  <a:pt x="1892870" y="259218"/>
                </a:lnTo>
                <a:cubicBezTo>
                  <a:pt x="1893921" y="259218"/>
                  <a:pt x="1894447" y="259218"/>
                  <a:pt x="1894447" y="257641"/>
                </a:cubicBezTo>
                <a:lnTo>
                  <a:pt x="1894447" y="216103"/>
                </a:lnTo>
                <a:cubicBezTo>
                  <a:pt x="1894447" y="215051"/>
                  <a:pt x="1894447" y="214525"/>
                  <a:pt x="1892870" y="214525"/>
                </a:cubicBezTo>
                <a:lnTo>
                  <a:pt x="1817681" y="214525"/>
                </a:lnTo>
                <a:lnTo>
                  <a:pt x="1817681" y="150378"/>
                </a:lnTo>
                <a:lnTo>
                  <a:pt x="1892870" y="150378"/>
                </a:lnTo>
                <a:cubicBezTo>
                  <a:pt x="1893921" y="150378"/>
                  <a:pt x="1894447" y="150378"/>
                  <a:pt x="1894447" y="148801"/>
                </a:cubicBezTo>
                <a:lnTo>
                  <a:pt x="1894447" y="107263"/>
                </a:lnTo>
                <a:cubicBezTo>
                  <a:pt x="1894447" y="106211"/>
                  <a:pt x="1893395" y="105685"/>
                  <a:pt x="1892870" y="105685"/>
                </a:cubicBezTo>
                <a:lnTo>
                  <a:pt x="1817681" y="105685"/>
                </a:lnTo>
                <a:lnTo>
                  <a:pt x="1817681" y="48373"/>
                </a:lnTo>
                <a:lnTo>
                  <a:pt x="1892870" y="48373"/>
                </a:lnTo>
                <a:cubicBezTo>
                  <a:pt x="1893921" y="48373"/>
                  <a:pt x="1894447" y="48373"/>
                  <a:pt x="1894447" y="46796"/>
                </a:cubicBezTo>
                <a:lnTo>
                  <a:pt x="1894447" y="5784"/>
                </a:lnTo>
                <a:cubicBezTo>
                  <a:pt x="1894447" y="4732"/>
                  <a:pt x="1894447" y="4206"/>
                  <a:pt x="1892870" y="4206"/>
                </a:cubicBezTo>
                <a:lnTo>
                  <a:pt x="1775617" y="4206"/>
                </a:lnTo>
                <a:cubicBezTo>
                  <a:pt x="1774565" y="4206"/>
                  <a:pt x="1774039" y="4206"/>
                  <a:pt x="1774039" y="5784"/>
                </a:cubicBezTo>
                <a:lnTo>
                  <a:pt x="1774039" y="257641"/>
                </a:lnTo>
                <a:cubicBezTo>
                  <a:pt x="1774039" y="258692"/>
                  <a:pt x="1774039" y="259218"/>
                  <a:pt x="1775091" y="259218"/>
                </a:cubicBezTo>
                <a:close/>
                <a:moveTo>
                  <a:pt x="1917582" y="259218"/>
                </a:moveTo>
                <a:lnTo>
                  <a:pt x="2035887" y="259218"/>
                </a:lnTo>
                <a:cubicBezTo>
                  <a:pt x="2036938" y="259218"/>
                  <a:pt x="2037464" y="258692"/>
                  <a:pt x="2037464" y="257641"/>
                </a:cubicBezTo>
                <a:lnTo>
                  <a:pt x="2037464" y="216103"/>
                </a:lnTo>
                <a:cubicBezTo>
                  <a:pt x="2037464" y="215051"/>
                  <a:pt x="2036938" y="214525"/>
                  <a:pt x="2035887" y="214525"/>
                </a:cubicBezTo>
                <a:lnTo>
                  <a:pt x="1960697" y="214525"/>
                </a:lnTo>
                <a:lnTo>
                  <a:pt x="1960697" y="5784"/>
                </a:lnTo>
                <a:cubicBezTo>
                  <a:pt x="1960697" y="4732"/>
                  <a:pt x="1960697" y="4206"/>
                  <a:pt x="1959120" y="4206"/>
                </a:cubicBezTo>
                <a:lnTo>
                  <a:pt x="1918634" y="4206"/>
                </a:lnTo>
                <a:cubicBezTo>
                  <a:pt x="1917582" y="4206"/>
                  <a:pt x="1917056" y="4732"/>
                  <a:pt x="1917056" y="5784"/>
                </a:cubicBezTo>
                <a:lnTo>
                  <a:pt x="1917056" y="257115"/>
                </a:lnTo>
                <a:cubicBezTo>
                  <a:pt x="1917056" y="258166"/>
                  <a:pt x="1917056" y="258692"/>
                  <a:pt x="1918108" y="258692"/>
                </a:cubicBezTo>
                <a:close/>
                <a:moveTo>
                  <a:pt x="2177852" y="148275"/>
                </a:moveTo>
                <a:lnTo>
                  <a:pt x="2177852" y="106737"/>
                </a:lnTo>
                <a:cubicBezTo>
                  <a:pt x="2177852" y="105685"/>
                  <a:pt x="2176800" y="105159"/>
                  <a:pt x="2176274" y="105159"/>
                </a:cubicBezTo>
                <a:lnTo>
                  <a:pt x="2101085" y="105159"/>
                </a:lnTo>
                <a:lnTo>
                  <a:pt x="2101085" y="48373"/>
                </a:lnTo>
                <a:lnTo>
                  <a:pt x="2176274" y="48373"/>
                </a:lnTo>
                <a:cubicBezTo>
                  <a:pt x="2177326" y="48373"/>
                  <a:pt x="2177852" y="48373"/>
                  <a:pt x="2177852" y="46796"/>
                </a:cubicBezTo>
                <a:lnTo>
                  <a:pt x="2177852" y="5258"/>
                </a:lnTo>
                <a:cubicBezTo>
                  <a:pt x="2177852" y="4206"/>
                  <a:pt x="2177326" y="3681"/>
                  <a:pt x="2176274" y="3681"/>
                </a:cubicBezTo>
                <a:lnTo>
                  <a:pt x="2059022" y="3681"/>
                </a:lnTo>
                <a:cubicBezTo>
                  <a:pt x="2057970" y="3681"/>
                  <a:pt x="2057444" y="3681"/>
                  <a:pt x="2057444" y="5258"/>
                </a:cubicBezTo>
                <a:lnTo>
                  <a:pt x="2057444" y="257115"/>
                </a:lnTo>
                <a:cubicBezTo>
                  <a:pt x="2056918" y="258166"/>
                  <a:pt x="2057444" y="258692"/>
                  <a:pt x="2058496" y="258692"/>
                </a:cubicBezTo>
                <a:lnTo>
                  <a:pt x="2099508" y="258692"/>
                </a:lnTo>
                <a:cubicBezTo>
                  <a:pt x="2100560" y="258692"/>
                  <a:pt x="2101085" y="258166"/>
                  <a:pt x="2101085" y="257115"/>
                </a:cubicBezTo>
                <a:lnTo>
                  <a:pt x="2101085" y="149852"/>
                </a:lnTo>
                <a:lnTo>
                  <a:pt x="2176274" y="149852"/>
                </a:lnTo>
                <a:cubicBezTo>
                  <a:pt x="2177326" y="149852"/>
                  <a:pt x="2177852" y="149852"/>
                  <a:pt x="2177852" y="148275"/>
                </a:cubicBezTo>
                <a:close/>
                <a:moveTo>
                  <a:pt x="2238844" y="257641"/>
                </a:moveTo>
                <a:cubicBezTo>
                  <a:pt x="2238844" y="258692"/>
                  <a:pt x="2238844" y="259218"/>
                  <a:pt x="2239896" y="259218"/>
                </a:cubicBezTo>
                <a:lnTo>
                  <a:pt x="2281960" y="259218"/>
                </a:lnTo>
                <a:cubicBezTo>
                  <a:pt x="2283011" y="259218"/>
                  <a:pt x="2283537" y="259218"/>
                  <a:pt x="2283537" y="257641"/>
                </a:cubicBezTo>
                <a:lnTo>
                  <a:pt x="2283537" y="151955"/>
                </a:lnTo>
                <a:cubicBezTo>
                  <a:pt x="2283537" y="151955"/>
                  <a:pt x="2332436" y="5258"/>
                  <a:pt x="2332436" y="5258"/>
                </a:cubicBezTo>
                <a:cubicBezTo>
                  <a:pt x="2332436" y="4206"/>
                  <a:pt x="2332436" y="3681"/>
                  <a:pt x="2331384" y="3681"/>
                </a:cubicBezTo>
                <a:lnTo>
                  <a:pt x="2290372" y="3681"/>
                </a:lnTo>
                <a:cubicBezTo>
                  <a:pt x="2289321" y="3681"/>
                  <a:pt x="2288795" y="3681"/>
                  <a:pt x="2288795" y="5258"/>
                </a:cubicBezTo>
                <a:lnTo>
                  <a:pt x="2261453" y="104108"/>
                </a:lnTo>
                <a:lnTo>
                  <a:pt x="2234112" y="5258"/>
                </a:lnTo>
                <a:cubicBezTo>
                  <a:pt x="2234112" y="4206"/>
                  <a:pt x="2233060" y="3681"/>
                  <a:pt x="2232009" y="3681"/>
                </a:cubicBezTo>
                <a:lnTo>
                  <a:pt x="2191522" y="3681"/>
                </a:lnTo>
                <a:cubicBezTo>
                  <a:pt x="2190471" y="3681"/>
                  <a:pt x="2189945" y="3681"/>
                  <a:pt x="2190471" y="5258"/>
                </a:cubicBezTo>
                <a:lnTo>
                  <a:pt x="2239370" y="153533"/>
                </a:lnTo>
                <a:lnTo>
                  <a:pt x="2239370" y="257641"/>
                </a:lnTo>
                <a:close/>
                <a:moveTo>
                  <a:pt x="2342952" y="257115"/>
                </a:moveTo>
                <a:lnTo>
                  <a:pt x="2342952" y="5258"/>
                </a:lnTo>
                <a:cubicBezTo>
                  <a:pt x="2343478" y="4206"/>
                  <a:pt x="2344004" y="3681"/>
                  <a:pt x="2345055" y="3681"/>
                </a:cubicBezTo>
                <a:lnTo>
                  <a:pt x="2413409" y="3681"/>
                </a:lnTo>
                <a:cubicBezTo>
                  <a:pt x="2427080" y="3155"/>
                  <a:pt x="2439173" y="6310"/>
                  <a:pt x="2450215" y="12619"/>
                </a:cubicBezTo>
                <a:cubicBezTo>
                  <a:pt x="2461256" y="19454"/>
                  <a:pt x="2470195" y="27867"/>
                  <a:pt x="2476504" y="39435"/>
                </a:cubicBezTo>
                <a:cubicBezTo>
                  <a:pt x="2483340" y="50477"/>
                  <a:pt x="2486495" y="63096"/>
                  <a:pt x="2486495" y="76241"/>
                </a:cubicBezTo>
                <a:lnTo>
                  <a:pt x="2486495" y="181400"/>
                </a:lnTo>
                <a:cubicBezTo>
                  <a:pt x="2486495" y="195597"/>
                  <a:pt x="2482814" y="208216"/>
                  <a:pt x="2476504" y="220309"/>
                </a:cubicBezTo>
                <a:cubicBezTo>
                  <a:pt x="2469669" y="231877"/>
                  <a:pt x="2460731" y="241341"/>
                  <a:pt x="2449163" y="248176"/>
                </a:cubicBezTo>
                <a:cubicBezTo>
                  <a:pt x="2437596" y="255012"/>
                  <a:pt x="2424976" y="258692"/>
                  <a:pt x="2410254" y="258692"/>
                </a:cubicBezTo>
                <a:lnTo>
                  <a:pt x="2344529" y="258692"/>
                </a:lnTo>
                <a:cubicBezTo>
                  <a:pt x="2343478" y="258692"/>
                  <a:pt x="2342952" y="258692"/>
                  <a:pt x="2342952" y="257115"/>
                </a:cubicBezTo>
                <a:close/>
                <a:moveTo>
                  <a:pt x="2387645" y="213999"/>
                </a:moveTo>
                <a:lnTo>
                  <a:pt x="2410254" y="213999"/>
                </a:lnTo>
                <a:cubicBezTo>
                  <a:pt x="2419193" y="213999"/>
                  <a:pt x="2427080" y="210845"/>
                  <a:pt x="2433389" y="204535"/>
                </a:cubicBezTo>
                <a:cubicBezTo>
                  <a:pt x="2439699" y="198226"/>
                  <a:pt x="2442853" y="190864"/>
                  <a:pt x="2442853" y="181926"/>
                </a:cubicBezTo>
                <a:lnTo>
                  <a:pt x="2442853" y="76241"/>
                </a:lnTo>
                <a:cubicBezTo>
                  <a:pt x="2442853" y="68354"/>
                  <a:pt x="2440225" y="61518"/>
                  <a:pt x="2434441" y="55734"/>
                </a:cubicBezTo>
                <a:cubicBezTo>
                  <a:pt x="2428657" y="49951"/>
                  <a:pt x="2421822" y="47322"/>
                  <a:pt x="2413935" y="47322"/>
                </a:cubicBezTo>
                <a:lnTo>
                  <a:pt x="2388171" y="47322"/>
                </a:lnTo>
                <a:cubicBezTo>
                  <a:pt x="2388171" y="47322"/>
                  <a:pt x="2388171" y="213474"/>
                  <a:pt x="2388171" y="213474"/>
                </a:cubicBezTo>
                <a:close/>
                <a:moveTo>
                  <a:pt x="2508052" y="257115"/>
                </a:moveTo>
                <a:lnTo>
                  <a:pt x="2508052" y="5258"/>
                </a:lnTo>
                <a:cubicBezTo>
                  <a:pt x="2508578" y="4206"/>
                  <a:pt x="2509104" y="3681"/>
                  <a:pt x="2510155" y="3681"/>
                </a:cubicBezTo>
                <a:lnTo>
                  <a:pt x="2578509" y="3681"/>
                </a:lnTo>
                <a:cubicBezTo>
                  <a:pt x="2592180" y="3155"/>
                  <a:pt x="2604273" y="6310"/>
                  <a:pt x="2615315" y="12619"/>
                </a:cubicBezTo>
                <a:cubicBezTo>
                  <a:pt x="2626357" y="19454"/>
                  <a:pt x="2635295" y="27867"/>
                  <a:pt x="2641605" y="39435"/>
                </a:cubicBezTo>
                <a:cubicBezTo>
                  <a:pt x="2648440" y="50477"/>
                  <a:pt x="2651595" y="63096"/>
                  <a:pt x="2651595" y="76241"/>
                </a:cubicBezTo>
                <a:lnTo>
                  <a:pt x="2651595" y="181400"/>
                </a:lnTo>
                <a:cubicBezTo>
                  <a:pt x="2651595" y="195597"/>
                  <a:pt x="2647914" y="208216"/>
                  <a:pt x="2641605" y="220309"/>
                </a:cubicBezTo>
                <a:cubicBezTo>
                  <a:pt x="2634769" y="231877"/>
                  <a:pt x="2625831" y="241341"/>
                  <a:pt x="2614263" y="248176"/>
                </a:cubicBezTo>
                <a:cubicBezTo>
                  <a:pt x="2602696" y="255012"/>
                  <a:pt x="2590077" y="258692"/>
                  <a:pt x="2575354" y="258692"/>
                </a:cubicBezTo>
                <a:lnTo>
                  <a:pt x="2509630" y="258692"/>
                </a:lnTo>
                <a:cubicBezTo>
                  <a:pt x="2508578" y="258692"/>
                  <a:pt x="2508052" y="258692"/>
                  <a:pt x="2508052" y="257115"/>
                </a:cubicBezTo>
                <a:close/>
                <a:moveTo>
                  <a:pt x="2552745" y="213999"/>
                </a:moveTo>
                <a:lnTo>
                  <a:pt x="2575354" y="213999"/>
                </a:lnTo>
                <a:cubicBezTo>
                  <a:pt x="2584293" y="213999"/>
                  <a:pt x="2592180" y="210845"/>
                  <a:pt x="2598489" y="204535"/>
                </a:cubicBezTo>
                <a:cubicBezTo>
                  <a:pt x="2604799" y="198226"/>
                  <a:pt x="2607954" y="190864"/>
                  <a:pt x="2607954" y="181926"/>
                </a:cubicBezTo>
                <a:lnTo>
                  <a:pt x="2607954" y="76241"/>
                </a:lnTo>
                <a:cubicBezTo>
                  <a:pt x="2607954" y="68354"/>
                  <a:pt x="2605325" y="61518"/>
                  <a:pt x="2599541" y="55734"/>
                </a:cubicBezTo>
                <a:cubicBezTo>
                  <a:pt x="2593757" y="49951"/>
                  <a:pt x="2586922" y="47322"/>
                  <a:pt x="2579035" y="47322"/>
                </a:cubicBezTo>
                <a:lnTo>
                  <a:pt x="2553271" y="47322"/>
                </a:lnTo>
                <a:cubicBezTo>
                  <a:pt x="2553271" y="47322"/>
                  <a:pt x="2553271" y="213474"/>
                  <a:pt x="2553271" y="213474"/>
                </a:cubicBezTo>
                <a:close/>
                <a:moveTo>
                  <a:pt x="2797766" y="5258"/>
                </a:moveTo>
                <a:cubicBezTo>
                  <a:pt x="2797766" y="4206"/>
                  <a:pt x="2797766" y="3681"/>
                  <a:pt x="2796715" y="3681"/>
                </a:cubicBezTo>
                <a:lnTo>
                  <a:pt x="2755703" y="3681"/>
                </a:lnTo>
                <a:cubicBezTo>
                  <a:pt x="2754651" y="3681"/>
                  <a:pt x="2754125" y="3681"/>
                  <a:pt x="2754125" y="5258"/>
                </a:cubicBezTo>
                <a:lnTo>
                  <a:pt x="2726784" y="104108"/>
                </a:lnTo>
                <a:lnTo>
                  <a:pt x="2699968" y="5258"/>
                </a:lnTo>
                <a:cubicBezTo>
                  <a:pt x="2699968" y="4206"/>
                  <a:pt x="2698917" y="3681"/>
                  <a:pt x="2697865" y="3681"/>
                </a:cubicBezTo>
                <a:lnTo>
                  <a:pt x="2657379" y="3681"/>
                </a:lnTo>
                <a:cubicBezTo>
                  <a:pt x="2656327" y="3681"/>
                  <a:pt x="2655801" y="3681"/>
                  <a:pt x="2656327" y="5258"/>
                </a:cubicBezTo>
                <a:lnTo>
                  <a:pt x="2705226" y="153533"/>
                </a:lnTo>
                <a:lnTo>
                  <a:pt x="2705226" y="257641"/>
                </a:lnTo>
                <a:cubicBezTo>
                  <a:pt x="2705226" y="258692"/>
                  <a:pt x="2705226" y="259218"/>
                  <a:pt x="2705752" y="259218"/>
                </a:cubicBezTo>
                <a:lnTo>
                  <a:pt x="2747816" y="259218"/>
                </a:lnTo>
                <a:cubicBezTo>
                  <a:pt x="2748867" y="259218"/>
                  <a:pt x="2749393" y="259218"/>
                  <a:pt x="2749393" y="257641"/>
                </a:cubicBezTo>
                <a:lnTo>
                  <a:pt x="2749393" y="151955"/>
                </a:lnTo>
                <a:cubicBezTo>
                  <a:pt x="2749393" y="151955"/>
                  <a:pt x="2798292" y="5258"/>
                  <a:pt x="2798292" y="5258"/>
                </a:cubicBezTo>
                <a:close/>
                <a:moveTo>
                  <a:pt x="2919751" y="248176"/>
                </a:moveTo>
                <a:cubicBezTo>
                  <a:pt x="2908184" y="255012"/>
                  <a:pt x="2895565" y="258692"/>
                  <a:pt x="2880843" y="258692"/>
                </a:cubicBezTo>
                <a:lnTo>
                  <a:pt x="2815118" y="258692"/>
                </a:lnTo>
                <a:cubicBezTo>
                  <a:pt x="2814066" y="258692"/>
                  <a:pt x="2813540" y="258692"/>
                  <a:pt x="2813540" y="257115"/>
                </a:cubicBezTo>
                <a:lnTo>
                  <a:pt x="2813540" y="5258"/>
                </a:lnTo>
                <a:cubicBezTo>
                  <a:pt x="2814066" y="4206"/>
                  <a:pt x="2814592" y="3681"/>
                  <a:pt x="2815644" y="3681"/>
                </a:cubicBezTo>
                <a:lnTo>
                  <a:pt x="2883997" y="3681"/>
                </a:lnTo>
                <a:cubicBezTo>
                  <a:pt x="2897668" y="3155"/>
                  <a:pt x="2909761" y="6310"/>
                  <a:pt x="2920803" y="12619"/>
                </a:cubicBezTo>
                <a:cubicBezTo>
                  <a:pt x="2931845" y="19454"/>
                  <a:pt x="2940783" y="27867"/>
                  <a:pt x="2947093" y="39435"/>
                </a:cubicBezTo>
                <a:cubicBezTo>
                  <a:pt x="2953928" y="50477"/>
                  <a:pt x="2957083" y="63096"/>
                  <a:pt x="2957083" y="76241"/>
                </a:cubicBezTo>
                <a:lnTo>
                  <a:pt x="2957083" y="181400"/>
                </a:lnTo>
                <a:cubicBezTo>
                  <a:pt x="2957083" y="195597"/>
                  <a:pt x="2953403" y="208216"/>
                  <a:pt x="2947093" y="220309"/>
                </a:cubicBezTo>
                <a:cubicBezTo>
                  <a:pt x="2940258" y="231877"/>
                  <a:pt x="2931319" y="241341"/>
                  <a:pt x="2919751" y="248176"/>
                </a:cubicBezTo>
                <a:close/>
                <a:moveTo>
                  <a:pt x="2912916" y="76241"/>
                </a:moveTo>
                <a:cubicBezTo>
                  <a:pt x="2912916" y="68354"/>
                  <a:pt x="2910287" y="61518"/>
                  <a:pt x="2904503" y="55734"/>
                </a:cubicBezTo>
                <a:cubicBezTo>
                  <a:pt x="2898719" y="49951"/>
                  <a:pt x="2891884" y="47322"/>
                  <a:pt x="2883997" y="47322"/>
                </a:cubicBezTo>
                <a:lnTo>
                  <a:pt x="2858233" y="47322"/>
                </a:lnTo>
                <a:cubicBezTo>
                  <a:pt x="2858233" y="47322"/>
                  <a:pt x="2858233" y="213474"/>
                  <a:pt x="2858233" y="213474"/>
                </a:cubicBezTo>
                <a:lnTo>
                  <a:pt x="2880843" y="213474"/>
                </a:lnTo>
                <a:cubicBezTo>
                  <a:pt x="2889781" y="213474"/>
                  <a:pt x="2897668" y="210319"/>
                  <a:pt x="2903452" y="204009"/>
                </a:cubicBezTo>
                <a:cubicBezTo>
                  <a:pt x="2909761" y="197700"/>
                  <a:pt x="2912916" y="190339"/>
                  <a:pt x="2912916" y="181400"/>
                </a:cubicBezTo>
                <a:lnTo>
                  <a:pt x="2912916" y="76241"/>
                </a:lnTo>
                <a:close/>
                <a:moveTo>
                  <a:pt x="3068026" y="5258"/>
                </a:moveTo>
                <a:lnTo>
                  <a:pt x="3111667" y="257115"/>
                </a:lnTo>
                <a:cubicBezTo>
                  <a:pt x="3111667" y="258166"/>
                  <a:pt x="3111667" y="258692"/>
                  <a:pt x="3110090" y="258692"/>
                </a:cubicBezTo>
                <a:lnTo>
                  <a:pt x="3069604" y="258692"/>
                </a:lnTo>
                <a:cubicBezTo>
                  <a:pt x="3068552" y="258692"/>
                  <a:pt x="3068026" y="258166"/>
                  <a:pt x="3068026" y="257115"/>
                </a:cubicBezTo>
                <a:lnTo>
                  <a:pt x="3063820" y="230299"/>
                </a:lnTo>
                <a:lnTo>
                  <a:pt x="3013869" y="230299"/>
                </a:lnTo>
                <a:lnTo>
                  <a:pt x="3009663" y="257115"/>
                </a:lnTo>
                <a:cubicBezTo>
                  <a:pt x="3009663" y="258166"/>
                  <a:pt x="3008611" y="258692"/>
                  <a:pt x="3008085" y="258692"/>
                </a:cubicBezTo>
                <a:lnTo>
                  <a:pt x="2967599" y="258692"/>
                </a:lnTo>
                <a:cubicBezTo>
                  <a:pt x="2966547" y="258692"/>
                  <a:pt x="2966021" y="258166"/>
                  <a:pt x="2966021" y="257115"/>
                </a:cubicBezTo>
                <a:lnTo>
                  <a:pt x="3011240" y="5258"/>
                </a:lnTo>
                <a:cubicBezTo>
                  <a:pt x="3011240" y="4206"/>
                  <a:pt x="3012292" y="3681"/>
                  <a:pt x="3012818" y="3681"/>
                </a:cubicBezTo>
                <a:lnTo>
                  <a:pt x="3065923" y="3681"/>
                </a:lnTo>
                <a:cubicBezTo>
                  <a:pt x="3066975" y="3681"/>
                  <a:pt x="3067501" y="3681"/>
                  <a:pt x="3067501" y="5258"/>
                </a:cubicBezTo>
                <a:close/>
                <a:moveTo>
                  <a:pt x="3055933" y="191390"/>
                </a:moveTo>
                <a:lnTo>
                  <a:pt x="3040685" y="88334"/>
                </a:lnTo>
                <a:lnTo>
                  <a:pt x="3038582" y="74663"/>
                </a:lnTo>
                <a:lnTo>
                  <a:pt x="3037004" y="88334"/>
                </a:lnTo>
                <a:lnTo>
                  <a:pt x="3020704" y="191390"/>
                </a:lnTo>
                <a:lnTo>
                  <a:pt x="3055933" y="191390"/>
                </a:lnTo>
                <a:close/>
                <a:moveTo>
                  <a:pt x="3264674" y="5258"/>
                </a:moveTo>
                <a:cubicBezTo>
                  <a:pt x="3264674" y="4206"/>
                  <a:pt x="3264674" y="3681"/>
                  <a:pt x="3263097" y="3681"/>
                </a:cubicBezTo>
                <a:lnTo>
                  <a:pt x="3222085" y="3681"/>
                </a:lnTo>
                <a:cubicBezTo>
                  <a:pt x="3221033" y="3681"/>
                  <a:pt x="3220507" y="3681"/>
                  <a:pt x="3220507" y="5258"/>
                </a:cubicBezTo>
                <a:lnTo>
                  <a:pt x="3220507" y="188761"/>
                </a:lnTo>
                <a:cubicBezTo>
                  <a:pt x="3220507" y="197174"/>
                  <a:pt x="3217878" y="204009"/>
                  <a:pt x="3212620" y="209793"/>
                </a:cubicBezTo>
                <a:cubicBezTo>
                  <a:pt x="3207362" y="215577"/>
                  <a:pt x="3201053" y="218206"/>
                  <a:pt x="3193166" y="218206"/>
                </a:cubicBezTo>
                <a:cubicBezTo>
                  <a:pt x="3185279" y="218206"/>
                  <a:pt x="3178969" y="215577"/>
                  <a:pt x="3173711" y="209793"/>
                </a:cubicBezTo>
                <a:cubicBezTo>
                  <a:pt x="3168453" y="204009"/>
                  <a:pt x="3165824" y="197174"/>
                  <a:pt x="3165824" y="188761"/>
                </a:cubicBezTo>
                <a:lnTo>
                  <a:pt x="3165824" y="5258"/>
                </a:lnTo>
                <a:cubicBezTo>
                  <a:pt x="3165824" y="4206"/>
                  <a:pt x="3165824" y="3681"/>
                  <a:pt x="3164247" y="3681"/>
                </a:cubicBezTo>
                <a:lnTo>
                  <a:pt x="3123235" y="3681"/>
                </a:lnTo>
                <a:cubicBezTo>
                  <a:pt x="3122183" y="3681"/>
                  <a:pt x="3121658" y="3681"/>
                  <a:pt x="3121658" y="5258"/>
                </a:cubicBezTo>
                <a:lnTo>
                  <a:pt x="3121658" y="188761"/>
                </a:lnTo>
                <a:cubicBezTo>
                  <a:pt x="3121132" y="202432"/>
                  <a:pt x="3124287" y="214525"/>
                  <a:pt x="3130596" y="225567"/>
                </a:cubicBezTo>
                <a:cubicBezTo>
                  <a:pt x="3136906" y="236609"/>
                  <a:pt x="3145844" y="245547"/>
                  <a:pt x="3156886" y="252383"/>
                </a:cubicBezTo>
                <a:cubicBezTo>
                  <a:pt x="3167928" y="259218"/>
                  <a:pt x="3180021" y="262373"/>
                  <a:pt x="3192640" y="262373"/>
                </a:cubicBezTo>
                <a:cubicBezTo>
                  <a:pt x="3205259" y="262373"/>
                  <a:pt x="3218404" y="259218"/>
                  <a:pt x="3228920" y="252383"/>
                </a:cubicBezTo>
                <a:cubicBezTo>
                  <a:pt x="3239962" y="245547"/>
                  <a:pt x="3248375" y="236609"/>
                  <a:pt x="3254684" y="225567"/>
                </a:cubicBezTo>
                <a:cubicBezTo>
                  <a:pt x="3260994" y="214525"/>
                  <a:pt x="3264148" y="201906"/>
                  <a:pt x="3264148" y="188235"/>
                </a:cubicBezTo>
                <a:lnTo>
                  <a:pt x="3264148" y="5258"/>
                </a:lnTo>
                <a:close/>
                <a:moveTo>
                  <a:pt x="1400198" y="543148"/>
                </a:moveTo>
                <a:lnTo>
                  <a:pt x="1443313" y="543148"/>
                </a:lnTo>
                <a:lnTo>
                  <a:pt x="1443313" y="3155"/>
                </a:lnTo>
                <a:lnTo>
                  <a:pt x="1400198" y="3155"/>
                </a:lnTo>
                <a:lnTo>
                  <a:pt x="1400198" y="543148"/>
                </a:lnTo>
                <a:close/>
                <a:moveTo>
                  <a:pt x="1754059" y="290766"/>
                </a:moveTo>
                <a:lnTo>
                  <a:pt x="1713573" y="290766"/>
                </a:lnTo>
                <a:cubicBezTo>
                  <a:pt x="1712521" y="290766"/>
                  <a:pt x="1711995" y="290766"/>
                  <a:pt x="1711995" y="292343"/>
                </a:cubicBezTo>
                <a:lnTo>
                  <a:pt x="1684654" y="390667"/>
                </a:lnTo>
                <a:lnTo>
                  <a:pt x="1657838" y="292343"/>
                </a:lnTo>
                <a:cubicBezTo>
                  <a:pt x="1657838" y="291292"/>
                  <a:pt x="1656787" y="290766"/>
                  <a:pt x="1655735" y="290766"/>
                </a:cubicBezTo>
                <a:lnTo>
                  <a:pt x="1615249" y="290766"/>
                </a:lnTo>
                <a:cubicBezTo>
                  <a:pt x="1614197" y="290766"/>
                  <a:pt x="1613671" y="290766"/>
                  <a:pt x="1614197" y="292343"/>
                </a:cubicBezTo>
                <a:lnTo>
                  <a:pt x="1662571" y="440092"/>
                </a:lnTo>
                <a:lnTo>
                  <a:pt x="1662571" y="543674"/>
                </a:lnTo>
                <a:cubicBezTo>
                  <a:pt x="1662571" y="544726"/>
                  <a:pt x="1662571" y="545252"/>
                  <a:pt x="1663096" y="545252"/>
                </a:cubicBezTo>
                <a:lnTo>
                  <a:pt x="1704634" y="545252"/>
                </a:lnTo>
                <a:cubicBezTo>
                  <a:pt x="1705686" y="545252"/>
                  <a:pt x="1706212" y="545252"/>
                  <a:pt x="1706212" y="543674"/>
                </a:cubicBezTo>
                <a:lnTo>
                  <a:pt x="1706212" y="438515"/>
                </a:lnTo>
                <a:cubicBezTo>
                  <a:pt x="1706212" y="438515"/>
                  <a:pt x="1754585" y="292343"/>
                  <a:pt x="1754585" y="292343"/>
                </a:cubicBezTo>
                <a:cubicBezTo>
                  <a:pt x="1754585" y="291292"/>
                  <a:pt x="1754585" y="290766"/>
                  <a:pt x="1753533" y="290766"/>
                </a:cubicBezTo>
                <a:close/>
                <a:moveTo>
                  <a:pt x="1932830" y="290766"/>
                </a:moveTo>
                <a:lnTo>
                  <a:pt x="1888137" y="290766"/>
                </a:lnTo>
                <a:cubicBezTo>
                  <a:pt x="1887086" y="290766"/>
                  <a:pt x="1886560" y="290766"/>
                  <a:pt x="1885509" y="292343"/>
                </a:cubicBezTo>
                <a:lnTo>
                  <a:pt x="1852383" y="340717"/>
                </a:lnTo>
                <a:lnTo>
                  <a:pt x="1819258" y="292343"/>
                </a:lnTo>
                <a:cubicBezTo>
                  <a:pt x="1818732" y="291292"/>
                  <a:pt x="1817681" y="290766"/>
                  <a:pt x="1816629" y="290766"/>
                </a:cubicBezTo>
                <a:lnTo>
                  <a:pt x="1772462" y="290766"/>
                </a:lnTo>
                <a:cubicBezTo>
                  <a:pt x="1771410" y="290766"/>
                  <a:pt x="1770885" y="290766"/>
                  <a:pt x="1770885" y="292343"/>
                </a:cubicBezTo>
                <a:lnTo>
                  <a:pt x="1770885" y="543148"/>
                </a:lnTo>
                <a:cubicBezTo>
                  <a:pt x="1770359" y="544200"/>
                  <a:pt x="1770885" y="544726"/>
                  <a:pt x="1771410" y="544726"/>
                </a:cubicBezTo>
                <a:lnTo>
                  <a:pt x="1812423" y="544726"/>
                </a:lnTo>
                <a:cubicBezTo>
                  <a:pt x="1813474" y="544726"/>
                  <a:pt x="1814000" y="544200"/>
                  <a:pt x="1814000" y="543148"/>
                </a:cubicBezTo>
                <a:lnTo>
                  <a:pt x="1814000" y="357016"/>
                </a:lnTo>
                <a:cubicBezTo>
                  <a:pt x="1814000" y="357016"/>
                  <a:pt x="1851858" y="412751"/>
                  <a:pt x="1851858" y="412751"/>
                </a:cubicBezTo>
                <a:lnTo>
                  <a:pt x="1889715" y="357016"/>
                </a:lnTo>
                <a:lnTo>
                  <a:pt x="1889715" y="543148"/>
                </a:lnTo>
                <a:cubicBezTo>
                  <a:pt x="1889715" y="544200"/>
                  <a:pt x="1890766" y="544726"/>
                  <a:pt x="1891292" y="544726"/>
                </a:cubicBezTo>
                <a:lnTo>
                  <a:pt x="1932304" y="544726"/>
                </a:lnTo>
                <a:cubicBezTo>
                  <a:pt x="1933356" y="544726"/>
                  <a:pt x="1933882" y="544200"/>
                  <a:pt x="1933882" y="543148"/>
                </a:cubicBezTo>
                <a:lnTo>
                  <a:pt x="1933882" y="292343"/>
                </a:lnTo>
                <a:cubicBezTo>
                  <a:pt x="1933356" y="291292"/>
                  <a:pt x="1932830" y="290766"/>
                  <a:pt x="1931779" y="290766"/>
                </a:cubicBezTo>
                <a:close/>
                <a:moveTo>
                  <a:pt x="2087940" y="325994"/>
                </a:moveTo>
                <a:cubicBezTo>
                  <a:pt x="2094250" y="337036"/>
                  <a:pt x="2097931" y="349129"/>
                  <a:pt x="2097931" y="362800"/>
                </a:cubicBezTo>
                <a:lnTo>
                  <a:pt x="2097931" y="467434"/>
                </a:lnTo>
                <a:cubicBezTo>
                  <a:pt x="2097931" y="481630"/>
                  <a:pt x="2094776" y="494249"/>
                  <a:pt x="2087940" y="505817"/>
                </a:cubicBezTo>
                <a:cubicBezTo>
                  <a:pt x="2081105" y="517384"/>
                  <a:pt x="2072166" y="526323"/>
                  <a:pt x="2060599" y="533158"/>
                </a:cubicBezTo>
                <a:cubicBezTo>
                  <a:pt x="2049031" y="539994"/>
                  <a:pt x="2036412" y="543674"/>
                  <a:pt x="2022216" y="543674"/>
                </a:cubicBezTo>
                <a:lnTo>
                  <a:pt x="1957543" y="543674"/>
                </a:lnTo>
                <a:cubicBezTo>
                  <a:pt x="1956491" y="543674"/>
                  <a:pt x="1955965" y="543674"/>
                  <a:pt x="1955965" y="542097"/>
                </a:cubicBezTo>
                <a:lnTo>
                  <a:pt x="1955965" y="291292"/>
                </a:lnTo>
                <a:cubicBezTo>
                  <a:pt x="1956491" y="290240"/>
                  <a:pt x="1957017" y="289714"/>
                  <a:pt x="1958068" y="289714"/>
                </a:cubicBezTo>
                <a:lnTo>
                  <a:pt x="2025896" y="289714"/>
                </a:lnTo>
                <a:cubicBezTo>
                  <a:pt x="2039041" y="289188"/>
                  <a:pt x="2051135" y="292343"/>
                  <a:pt x="2062176" y="298653"/>
                </a:cubicBezTo>
                <a:cubicBezTo>
                  <a:pt x="2073218" y="305488"/>
                  <a:pt x="2082157" y="313901"/>
                  <a:pt x="2088466" y="324943"/>
                </a:cubicBezTo>
                <a:close/>
                <a:moveTo>
                  <a:pt x="2053764" y="362274"/>
                </a:moveTo>
                <a:cubicBezTo>
                  <a:pt x="2053764" y="354387"/>
                  <a:pt x="2051135" y="347552"/>
                  <a:pt x="2045351" y="341768"/>
                </a:cubicBezTo>
                <a:cubicBezTo>
                  <a:pt x="2039567" y="335984"/>
                  <a:pt x="2032732" y="333355"/>
                  <a:pt x="2025371" y="333355"/>
                </a:cubicBezTo>
                <a:lnTo>
                  <a:pt x="2000132" y="333355"/>
                </a:lnTo>
                <a:cubicBezTo>
                  <a:pt x="2000132" y="333355"/>
                  <a:pt x="2000132" y="498981"/>
                  <a:pt x="2000132" y="498981"/>
                </a:cubicBezTo>
                <a:lnTo>
                  <a:pt x="2022742" y="498981"/>
                </a:lnTo>
                <a:cubicBezTo>
                  <a:pt x="2031680" y="498981"/>
                  <a:pt x="2039041" y="495827"/>
                  <a:pt x="2045351" y="489517"/>
                </a:cubicBezTo>
                <a:cubicBezTo>
                  <a:pt x="2051660" y="483208"/>
                  <a:pt x="2054815" y="475846"/>
                  <a:pt x="2054815" y="466908"/>
                </a:cubicBezTo>
                <a:lnTo>
                  <a:pt x="2054815" y="361748"/>
                </a:lnTo>
                <a:close/>
                <a:moveTo>
                  <a:pt x="2240947" y="416431"/>
                </a:moveTo>
                <a:cubicBezTo>
                  <a:pt x="2254092" y="431154"/>
                  <a:pt x="2260402" y="447979"/>
                  <a:pt x="2260402" y="467959"/>
                </a:cubicBezTo>
                <a:lnTo>
                  <a:pt x="2260402" y="542623"/>
                </a:lnTo>
                <a:cubicBezTo>
                  <a:pt x="2260402" y="543674"/>
                  <a:pt x="2260402" y="544200"/>
                  <a:pt x="2258825" y="544200"/>
                </a:cubicBezTo>
                <a:lnTo>
                  <a:pt x="2217812" y="544200"/>
                </a:lnTo>
                <a:cubicBezTo>
                  <a:pt x="2216761" y="544200"/>
                  <a:pt x="2216235" y="544200"/>
                  <a:pt x="2216235" y="543148"/>
                </a:cubicBezTo>
                <a:lnTo>
                  <a:pt x="2216235" y="467434"/>
                </a:lnTo>
                <a:cubicBezTo>
                  <a:pt x="2216235" y="458495"/>
                  <a:pt x="2213080" y="451134"/>
                  <a:pt x="2206771" y="444824"/>
                </a:cubicBezTo>
                <a:cubicBezTo>
                  <a:pt x="2200461" y="438515"/>
                  <a:pt x="2193100" y="435360"/>
                  <a:pt x="2184161" y="435360"/>
                </a:cubicBezTo>
                <a:lnTo>
                  <a:pt x="2159975" y="435360"/>
                </a:lnTo>
                <a:lnTo>
                  <a:pt x="2159975" y="542623"/>
                </a:lnTo>
                <a:cubicBezTo>
                  <a:pt x="2159975" y="543674"/>
                  <a:pt x="2158923" y="544200"/>
                  <a:pt x="2158397" y="544200"/>
                </a:cubicBezTo>
                <a:lnTo>
                  <a:pt x="2117385" y="544200"/>
                </a:lnTo>
                <a:cubicBezTo>
                  <a:pt x="2116333" y="544200"/>
                  <a:pt x="2115808" y="543674"/>
                  <a:pt x="2115808" y="542623"/>
                </a:cubicBezTo>
                <a:lnTo>
                  <a:pt x="2115808" y="291817"/>
                </a:lnTo>
                <a:cubicBezTo>
                  <a:pt x="2116333" y="290766"/>
                  <a:pt x="2116859" y="290240"/>
                  <a:pt x="2117911" y="290240"/>
                </a:cubicBezTo>
                <a:lnTo>
                  <a:pt x="2190997" y="290240"/>
                </a:lnTo>
                <a:cubicBezTo>
                  <a:pt x="2204142" y="290240"/>
                  <a:pt x="2216235" y="293395"/>
                  <a:pt x="2227277" y="299704"/>
                </a:cubicBezTo>
                <a:cubicBezTo>
                  <a:pt x="2238318" y="306014"/>
                  <a:pt x="2247257" y="314952"/>
                  <a:pt x="2253567" y="325468"/>
                </a:cubicBezTo>
                <a:cubicBezTo>
                  <a:pt x="2259876" y="336510"/>
                  <a:pt x="2263557" y="348604"/>
                  <a:pt x="2263557" y="362274"/>
                </a:cubicBezTo>
                <a:cubicBezTo>
                  <a:pt x="2263557" y="375945"/>
                  <a:pt x="2261979" y="379626"/>
                  <a:pt x="2259350" y="386461"/>
                </a:cubicBezTo>
                <a:cubicBezTo>
                  <a:pt x="2256721" y="393822"/>
                  <a:pt x="2253567" y="399606"/>
                  <a:pt x="2249886" y="404864"/>
                </a:cubicBezTo>
                <a:cubicBezTo>
                  <a:pt x="2246205" y="410122"/>
                  <a:pt x="2243051" y="413802"/>
                  <a:pt x="2239896" y="415906"/>
                </a:cubicBezTo>
                <a:close/>
                <a:moveTo>
                  <a:pt x="2220441" y="362800"/>
                </a:moveTo>
                <a:cubicBezTo>
                  <a:pt x="2220441" y="354913"/>
                  <a:pt x="2217812" y="348078"/>
                  <a:pt x="2212029" y="342820"/>
                </a:cubicBezTo>
                <a:cubicBezTo>
                  <a:pt x="2206245" y="337036"/>
                  <a:pt x="2199409" y="334407"/>
                  <a:pt x="2192048" y="334407"/>
                </a:cubicBezTo>
                <a:lnTo>
                  <a:pt x="2161026" y="334407"/>
                </a:lnTo>
                <a:lnTo>
                  <a:pt x="2161026" y="391719"/>
                </a:lnTo>
                <a:lnTo>
                  <a:pt x="2192048" y="391719"/>
                </a:lnTo>
                <a:cubicBezTo>
                  <a:pt x="2199409" y="391719"/>
                  <a:pt x="2206245" y="389090"/>
                  <a:pt x="2212029" y="383306"/>
                </a:cubicBezTo>
                <a:cubicBezTo>
                  <a:pt x="2217812" y="377522"/>
                  <a:pt x="2220967" y="370687"/>
                  <a:pt x="2220967" y="362800"/>
                </a:cubicBezTo>
                <a:close/>
                <a:moveTo>
                  <a:pt x="2582190" y="455340"/>
                </a:moveTo>
                <a:lnTo>
                  <a:pt x="2541177" y="455340"/>
                </a:lnTo>
                <a:cubicBezTo>
                  <a:pt x="2540126" y="455340"/>
                  <a:pt x="2539600" y="455340"/>
                  <a:pt x="2539600" y="456918"/>
                </a:cubicBezTo>
                <a:lnTo>
                  <a:pt x="2539600" y="473743"/>
                </a:lnTo>
                <a:cubicBezTo>
                  <a:pt x="2539600" y="481630"/>
                  <a:pt x="2536971" y="488466"/>
                  <a:pt x="2531713" y="494775"/>
                </a:cubicBezTo>
                <a:cubicBezTo>
                  <a:pt x="2526455" y="501085"/>
                  <a:pt x="2520146" y="504239"/>
                  <a:pt x="2512259" y="504239"/>
                </a:cubicBezTo>
                <a:cubicBezTo>
                  <a:pt x="2504372" y="504239"/>
                  <a:pt x="2498588" y="501610"/>
                  <a:pt x="2493330" y="495827"/>
                </a:cubicBezTo>
                <a:cubicBezTo>
                  <a:pt x="2488072" y="490043"/>
                  <a:pt x="2485443" y="482682"/>
                  <a:pt x="2485443" y="473743"/>
                </a:cubicBezTo>
                <a:lnTo>
                  <a:pt x="2485443" y="359645"/>
                </a:lnTo>
                <a:cubicBezTo>
                  <a:pt x="2485443" y="351758"/>
                  <a:pt x="2487546" y="344923"/>
                  <a:pt x="2492278" y="339139"/>
                </a:cubicBezTo>
                <a:cubicBezTo>
                  <a:pt x="2497011" y="333355"/>
                  <a:pt x="2503320" y="330201"/>
                  <a:pt x="2512259" y="330201"/>
                </a:cubicBezTo>
                <a:cubicBezTo>
                  <a:pt x="2521197" y="330201"/>
                  <a:pt x="2526455" y="333355"/>
                  <a:pt x="2531713" y="339139"/>
                </a:cubicBezTo>
                <a:cubicBezTo>
                  <a:pt x="2536971" y="344923"/>
                  <a:pt x="2539600" y="351758"/>
                  <a:pt x="2539600" y="360171"/>
                </a:cubicBezTo>
                <a:lnTo>
                  <a:pt x="2539600" y="376997"/>
                </a:lnTo>
                <a:cubicBezTo>
                  <a:pt x="2539600" y="378048"/>
                  <a:pt x="2539600" y="378574"/>
                  <a:pt x="2541177" y="378574"/>
                </a:cubicBezTo>
                <a:lnTo>
                  <a:pt x="2581664" y="378574"/>
                </a:lnTo>
                <a:cubicBezTo>
                  <a:pt x="2582716" y="378574"/>
                  <a:pt x="2583241" y="378574"/>
                  <a:pt x="2583241" y="376997"/>
                </a:cubicBezTo>
                <a:lnTo>
                  <a:pt x="2583241" y="360171"/>
                </a:lnTo>
                <a:cubicBezTo>
                  <a:pt x="2583241" y="346500"/>
                  <a:pt x="2580087" y="334407"/>
                  <a:pt x="2573777" y="323365"/>
                </a:cubicBezTo>
                <a:cubicBezTo>
                  <a:pt x="2567467" y="312324"/>
                  <a:pt x="2559055" y="303385"/>
                  <a:pt x="2548539" y="297075"/>
                </a:cubicBezTo>
                <a:cubicBezTo>
                  <a:pt x="2538023" y="290240"/>
                  <a:pt x="2525929" y="287085"/>
                  <a:pt x="2512784" y="287085"/>
                </a:cubicBezTo>
                <a:cubicBezTo>
                  <a:pt x="2499640" y="287085"/>
                  <a:pt x="2487546" y="290240"/>
                  <a:pt x="2476504" y="297075"/>
                </a:cubicBezTo>
                <a:cubicBezTo>
                  <a:pt x="2465989" y="303911"/>
                  <a:pt x="2457050" y="312849"/>
                  <a:pt x="2451266" y="323891"/>
                </a:cubicBezTo>
                <a:cubicBezTo>
                  <a:pt x="2444957" y="334933"/>
                  <a:pt x="2441802" y="347026"/>
                  <a:pt x="2441802" y="360697"/>
                </a:cubicBezTo>
                <a:lnTo>
                  <a:pt x="2441802" y="474795"/>
                </a:lnTo>
                <a:cubicBezTo>
                  <a:pt x="2441802" y="488466"/>
                  <a:pt x="2444431" y="501085"/>
                  <a:pt x="2450740" y="512652"/>
                </a:cubicBezTo>
                <a:cubicBezTo>
                  <a:pt x="2457050" y="523694"/>
                  <a:pt x="2465463" y="532633"/>
                  <a:pt x="2476504" y="539468"/>
                </a:cubicBezTo>
                <a:cubicBezTo>
                  <a:pt x="2487020" y="546303"/>
                  <a:pt x="2499114" y="549458"/>
                  <a:pt x="2512784" y="549458"/>
                </a:cubicBezTo>
                <a:cubicBezTo>
                  <a:pt x="2526455" y="549458"/>
                  <a:pt x="2538023" y="546303"/>
                  <a:pt x="2548539" y="539468"/>
                </a:cubicBezTo>
                <a:cubicBezTo>
                  <a:pt x="2559055" y="532633"/>
                  <a:pt x="2567467" y="523694"/>
                  <a:pt x="2574303" y="512652"/>
                </a:cubicBezTo>
                <a:cubicBezTo>
                  <a:pt x="2580612" y="501610"/>
                  <a:pt x="2583767" y="488991"/>
                  <a:pt x="2583767" y="474795"/>
                </a:cubicBezTo>
                <a:lnTo>
                  <a:pt x="2583767" y="457969"/>
                </a:lnTo>
                <a:cubicBezTo>
                  <a:pt x="2583767" y="456918"/>
                  <a:pt x="2583767" y="456392"/>
                  <a:pt x="2582190" y="456392"/>
                </a:cubicBezTo>
                <a:close/>
                <a:moveTo>
                  <a:pt x="2740980" y="290766"/>
                </a:moveTo>
                <a:lnTo>
                  <a:pt x="2700494" y="290766"/>
                </a:lnTo>
                <a:cubicBezTo>
                  <a:pt x="2699443" y="290766"/>
                  <a:pt x="2698917" y="290766"/>
                  <a:pt x="2698917" y="292343"/>
                </a:cubicBezTo>
                <a:lnTo>
                  <a:pt x="2698917" y="391719"/>
                </a:lnTo>
                <a:lnTo>
                  <a:pt x="2644760" y="391719"/>
                </a:lnTo>
                <a:lnTo>
                  <a:pt x="2644760" y="292343"/>
                </a:lnTo>
                <a:cubicBezTo>
                  <a:pt x="2644760" y="291292"/>
                  <a:pt x="2644760" y="290766"/>
                  <a:pt x="2643182" y="290766"/>
                </a:cubicBezTo>
                <a:lnTo>
                  <a:pt x="2602696" y="290766"/>
                </a:lnTo>
                <a:cubicBezTo>
                  <a:pt x="2601644" y="290766"/>
                  <a:pt x="2601118" y="290766"/>
                  <a:pt x="2601118" y="292343"/>
                </a:cubicBezTo>
                <a:lnTo>
                  <a:pt x="2601118" y="543148"/>
                </a:lnTo>
                <a:cubicBezTo>
                  <a:pt x="2601118" y="544200"/>
                  <a:pt x="2601118" y="544726"/>
                  <a:pt x="2602170" y="544726"/>
                </a:cubicBezTo>
                <a:lnTo>
                  <a:pt x="2643182" y="544726"/>
                </a:lnTo>
                <a:cubicBezTo>
                  <a:pt x="2644234" y="544726"/>
                  <a:pt x="2644760" y="544200"/>
                  <a:pt x="2644760" y="543148"/>
                </a:cubicBezTo>
                <a:lnTo>
                  <a:pt x="2644760" y="435886"/>
                </a:lnTo>
                <a:lnTo>
                  <a:pt x="2698917" y="435886"/>
                </a:lnTo>
                <a:lnTo>
                  <a:pt x="2698917" y="543148"/>
                </a:lnTo>
                <a:cubicBezTo>
                  <a:pt x="2698917" y="544200"/>
                  <a:pt x="2699443" y="544726"/>
                  <a:pt x="2700494" y="544726"/>
                </a:cubicBezTo>
                <a:lnTo>
                  <a:pt x="2740980" y="544726"/>
                </a:lnTo>
                <a:cubicBezTo>
                  <a:pt x="2742032" y="544726"/>
                  <a:pt x="2742558" y="544200"/>
                  <a:pt x="2742558" y="543148"/>
                </a:cubicBezTo>
                <a:lnTo>
                  <a:pt x="2742558" y="292343"/>
                </a:lnTo>
                <a:cubicBezTo>
                  <a:pt x="2742032" y="291292"/>
                  <a:pt x="2740980" y="290766"/>
                  <a:pt x="2739929" y="290766"/>
                </a:cubicBezTo>
                <a:close/>
                <a:moveTo>
                  <a:pt x="2903977" y="359119"/>
                </a:moveTo>
                <a:lnTo>
                  <a:pt x="2903977" y="474795"/>
                </a:lnTo>
                <a:cubicBezTo>
                  <a:pt x="2903977" y="487940"/>
                  <a:pt x="2901348" y="500559"/>
                  <a:pt x="2894513" y="511601"/>
                </a:cubicBezTo>
                <a:cubicBezTo>
                  <a:pt x="2888204" y="522642"/>
                  <a:pt x="2879265" y="531581"/>
                  <a:pt x="2868749" y="538416"/>
                </a:cubicBezTo>
                <a:cubicBezTo>
                  <a:pt x="2858233" y="545252"/>
                  <a:pt x="2846140" y="548406"/>
                  <a:pt x="2832995" y="548406"/>
                </a:cubicBezTo>
                <a:cubicBezTo>
                  <a:pt x="2819850" y="548406"/>
                  <a:pt x="2808282" y="545252"/>
                  <a:pt x="2797241" y="538416"/>
                </a:cubicBezTo>
                <a:cubicBezTo>
                  <a:pt x="2786725" y="531581"/>
                  <a:pt x="2777786" y="522642"/>
                  <a:pt x="2771477" y="511601"/>
                </a:cubicBezTo>
                <a:cubicBezTo>
                  <a:pt x="2765167" y="500559"/>
                  <a:pt x="2761487" y="488466"/>
                  <a:pt x="2761487" y="474795"/>
                </a:cubicBezTo>
                <a:lnTo>
                  <a:pt x="2761487" y="359119"/>
                </a:lnTo>
                <a:cubicBezTo>
                  <a:pt x="2761487" y="345975"/>
                  <a:pt x="2765167" y="333355"/>
                  <a:pt x="2771477" y="322839"/>
                </a:cubicBezTo>
                <a:cubicBezTo>
                  <a:pt x="2777786" y="311798"/>
                  <a:pt x="2786725" y="302859"/>
                  <a:pt x="2797241" y="296550"/>
                </a:cubicBezTo>
                <a:cubicBezTo>
                  <a:pt x="2808282" y="289714"/>
                  <a:pt x="2819850" y="286559"/>
                  <a:pt x="2832995" y="286559"/>
                </a:cubicBezTo>
                <a:cubicBezTo>
                  <a:pt x="2846140" y="286559"/>
                  <a:pt x="2857707" y="289714"/>
                  <a:pt x="2868749" y="296550"/>
                </a:cubicBezTo>
                <a:cubicBezTo>
                  <a:pt x="2879265" y="303385"/>
                  <a:pt x="2887678" y="311798"/>
                  <a:pt x="2894513" y="322839"/>
                </a:cubicBezTo>
                <a:cubicBezTo>
                  <a:pt x="2900823" y="333881"/>
                  <a:pt x="2903977" y="345975"/>
                  <a:pt x="2903977" y="359119"/>
                </a:cubicBezTo>
                <a:close/>
                <a:moveTo>
                  <a:pt x="2860862" y="474795"/>
                </a:moveTo>
                <a:lnTo>
                  <a:pt x="2860862" y="359119"/>
                </a:lnTo>
                <a:cubicBezTo>
                  <a:pt x="2860862" y="351233"/>
                  <a:pt x="2857707" y="344397"/>
                  <a:pt x="2852975" y="338613"/>
                </a:cubicBezTo>
                <a:cubicBezTo>
                  <a:pt x="2848243" y="332830"/>
                  <a:pt x="2841408" y="330201"/>
                  <a:pt x="2833521" y="330201"/>
                </a:cubicBezTo>
                <a:cubicBezTo>
                  <a:pt x="2825634" y="330201"/>
                  <a:pt x="2819850" y="332830"/>
                  <a:pt x="2814066" y="338613"/>
                </a:cubicBezTo>
                <a:cubicBezTo>
                  <a:pt x="2808808" y="343871"/>
                  <a:pt x="2806179" y="351233"/>
                  <a:pt x="2806179" y="359119"/>
                </a:cubicBezTo>
                <a:lnTo>
                  <a:pt x="2806179" y="474795"/>
                </a:lnTo>
                <a:cubicBezTo>
                  <a:pt x="2806179" y="482682"/>
                  <a:pt x="2808808" y="489517"/>
                  <a:pt x="2814066" y="495301"/>
                </a:cubicBezTo>
                <a:cubicBezTo>
                  <a:pt x="2819324" y="501085"/>
                  <a:pt x="2825634" y="503714"/>
                  <a:pt x="2833521" y="503714"/>
                </a:cubicBezTo>
                <a:cubicBezTo>
                  <a:pt x="2841408" y="503714"/>
                  <a:pt x="2847191" y="500559"/>
                  <a:pt x="2852449" y="494775"/>
                </a:cubicBezTo>
                <a:cubicBezTo>
                  <a:pt x="2857707" y="488991"/>
                  <a:pt x="2860862" y="482156"/>
                  <a:pt x="2860862" y="474269"/>
                </a:cubicBezTo>
                <a:close/>
                <a:moveTo>
                  <a:pt x="2422347" y="359119"/>
                </a:moveTo>
                <a:lnTo>
                  <a:pt x="2422347" y="474795"/>
                </a:lnTo>
                <a:cubicBezTo>
                  <a:pt x="2422347" y="487940"/>
                  <a:pt x="2419718" y="500559"/>
                  <a:pt x="2412883" y="511601"/>
                </a:cubicBezTo>
                <a:cubicBezTo>
                  <a:pt x="2406574" y="522642"/>
                  <a:pt x="2397635" y="531581"/>
                  <a:pt x="2387119" y="538416"/>
                </a:cubicBezTo>
                <a:cubicBezTo>
                  <a:pt x="2376603" y="545252"/>
                  <a:pt x="2364510" y="548406"/>
                  <a:pt x="2351365" y="548406"/>
                </a:cubicBezTo>
                <a:cubicBezTo>
                  <a:pt x="2338220" y="548406"/>
                  <a:pt x="2326652" y="545252"/>
                  <a:pt x="2315611" y="538416"/>
                </a:cubicBezTo>
                <a:cubicBezTo>
                  <a:pt x="2305095" y="531581"/>
                  <a:pt x="2296156" y="522642"/>
                  <a:pt x="2289847" y="511601"/>
                </a:cubicBezTo>
                <a:cubicBezTo>
                  <a:pt x="2283537" y="500559"/>
                  <a:pt x="2279856" y="488466"/>
                  <a:pt x="2279856" y="474795"/>
                </a:cubicBezTo>
                <a:lnTo>
                  <a:pt x="2279856" y="359119"/>
                </a:lnTo>
                <a:cubicBezTo>
                  <a:pt x="2279856" y="345975"/>
                  <a:pt x="2283537" y="333355"/>
                  <a:pt x="2289847" y="322839"/>
                </a:cubicBezTo>
                <a:cubicBezTo>
                  <a:pt x="2296156" y="311798"/>
                  <a:pt x="2305095" y="302859"/>
                  <a:pt x="2315611" y="296550"/>
                </a:cubicBezTo>
                <a:cubicBezTo>
                  <a:pt x="2326126" y="290240"/>
                  <a:pt x="2338220" y="286559"/>
                  <a:pt x="2351365" y="286559"/>
                </a:cubicBezTo>
                <a:cubicBezTo>
                  <a:pt x="2364510" y="286559"/>
                  <a:pt x="2376077" y="289714"/>
                  <a:pt x="2387119" y="296550"/>
                </a:cubicBezTo>
                <a:cubicBezTo>
                  <a:pt x="2397635" y="303385"/>
                  <a:pt x="2406048" y="311798"/>
                  <a:pt x="2412883" y="322839"/>
                </a:cubicBezTo>
                <a:cubicBezTo>
                  <a:pt x="2419718" y="333881"/>
                  <a:pt x="2422347" y="345975"/>
                  <a:pt x="2422347" y="359119"/>
                </a:cubicBezTo>
                <a:close/>
                <a:moveTo>
                  <a:pt x="2379232" y="474795"/>
                </a:moveTo>
                <a:lnTo>
                  <a:pt x="2379232" y="359119"/>
                </a:lnTo>
                <a:cubicBezTo>
                  <a:pt x="2379232" y="351233"/>
                  <a:pt x="2376077" y="344397"/>
                  <a:pt x="2371345" y="338613"/>
                </a:cubicBezTo>
                <a:cubicBezTo>
                  <a:pt x="2366087" y="332830"/>
                  <a:pt x="2359777" y="330201"/>
                  <a:pt x="2351890" y="330201"/>
                </a:cubicBezTo>
                <a:cubicBezTo>
                  <a:pt x="2344004" y="330201"/>
                  <a:pt x="2338220" y="332830"/>
                  <a:pt x="2332436" y="338613"/>
                </a:cubicBezTo>
                <a:cubicBezTo>
                  <a:pt x="2327178" y="343871"/>
                  <a:pt x="2324549" y="351233"/>
                  <a:pt x="2324549" y="359119"/>
                </a:cubicBezTo>
                <a:lnTo>
                  <a:pt x="2324549" y="474795"/>
                </a:lnTo>
                <a:cubicBezTo>
                  <a:pt x="2324549" y="482682"/>
                  <a:pt x="2327178" y="489517"/>
                  <a:pt x="2332436" y="495301"/>
                </a:cubicBezTo>
                <a:cubicBezTo>
                  <a:pt x="2337694" y="501085"/>
                  <a:pt x="2344004" y="503714"/>
                  <a:pt x="2351890" y="503714"/>
                </a:cubicBezTo>
                <a:cubicBezTo>
                  <a:pt x="2359777" y="503714"/>
                  <a:pt x="2365561" y="500559"/>
                  <a:pt x="2370819" y="494775"/>
                </a:cubicBezTo>
                <a:cubicBezTo>
                  <a:pt x="2376077" y="488991"/>
                  <a:pt x="2379232" y="482156"/>
                  <a:pt x="2379232" y="474269"/>
                </a:cubicBezTo>
                <a:close/>
                <a:moveTo>
                  <a:pt x="3043314" y="499507"/>
                </a:moveTo>
                <a:lnTo>
                  <a:pt x="2968650" y="499507"/>
                </a:lnTo>
                <a:lnTo>
                  <a:pt x="2968650" y="292343"/>
                </a:lnTo>
                <a:cubicBezTo>
                  <a:pt x="2968650" y="291292"/>
                  <a:pt x="2968650" y="290766"/>
                  <a:pt x="2967073" y="290766"/>
                </a:cubicBezTo>
                <a:lnTo>
                  <a:pt x="2926587" y="290766"/>
                </a:lnTo>
                <a:cubicBezTo>
                  <a:pt x="2925535" y="290766"/>
                  <a:pt x="2925009" y="291292"/>
                  <a:pt x="2925009" y="292343"/>
                </a:cubicBezTo>
                <a:lnTo>
                  <a:pt x="2925009" y="542623"/>
                </a:lnTo>
                <a:cubicBezTo>
                  <a:pt x="2925009" y="543674"/>
                  <a:pt x="2925009" y="544200"/>
                  <a:pt x="2926061" y="544200"/>
                </a:cubicBezTo>
                <a:lnTo>
                  <a:pt x="3043314" y="544200"/>
                </a:lnTo>
                <a:cubicBezTo>
                  <a:pt x="3044365" y="544200"/>
                  <a:pt x="3044891" y="543674"/>
                  <a:pt x="3044891" y="542623"/>
                </a:cubicBezTo>
                <a:lnTo>
                  <a:pt x="3044891" y="501610"/>
                </a:lnTo>
                <a:cubicBezTo>
                  <a:pt x="3044891" y="500559"/>
                  <a:pt x="3044365" y="500033"/>
                  <a:pt x="3043314" y="50003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Poppins"/>
              <a:ea typeface="Poppins"/>
              <a:cs typeface="Poppins"/>
              <a:sym typeface="Poppins"/>
            </a:endParaRPr>
          </a:p>
        </p:txBody>
      </p:sp>
      <p:sp>
        <p:nvSpPr>
          <p:cNvPr id="204" name="Google Shape;204;p49"/>
          <p:cNvSpPr txBox="1">
            <a:spLocks noGrp="1"/>
          </p:cNvSpPr>
          <p:nvPr>
            <p:ph type="dt" idx="10"/>
          </p:nvPr>
        </p:nvSpPr>
        <p:spPr>
          <a:xfrm>
            <a:off x="8381999" y="12923788"/>
            <a:ext cx="3713163" cy="307777"/>
          </a:xfrm>
          <a:prstGeom prst="rect">
            <a:avLst/>
          </a:prstGeom>
          <a:noFill/>
          <a:ln>
            <a:noFill/>
          </a:ln>
        </p:spPr>
        <p:txBody>
          <a:bodyPr spcFirstLastPara="1" wrap="square" lIns="0" tIns="0" rIns="0" bIns="0" anchor="b"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49"/>
          <p:cNvSpPr txBox="1">
            <a:spLocks noGrp="1"/>
          </p:cNvSpPr>
          <p:nvPr>
            <p:ph type="ftr" idx="11"/>
          </p:nvPr>
        </p:nvSpPr>
        <p:spPr>
          <a:xfrm>
            <a:off x="1143901" y="12923788"/>
            <a:ext cx="7046012" cy="307777"/>
          </a:xfrm>
          <a:prstGeom prst="rect">
            <a:avLst/>
          </a:prstGeom>
          <a:noFill/>
          <a:ln>
            <a:noFill/>
          </a:ln>
        </p:spPr>
        <p:txBody>
          <a:bodyPr spcFirstLastPara="1" wrap="square" lIns="0" tIns="0" rIns="0" bIns="0" anchor="b"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p49"/>
          <p:cNvSpPr txBox="1">
            <a:spLocks noGrp="1"/>
          </p:cNvSpPr>
          <p:nvPr>
            <p:ph type="sldNum" idx="12"/>
          </p:nvPr>
        </p:nvSpPr>
        <p:spPr>
          <a:xfrm>
            <a:off x="571500" y="12923788"/>
            <a:ext cx="572400" cy="307777"/>
          </a:xfrm>
          <a:prstGeom prst="rect">
            <a:avLst/>
          </a:prstGeom>
          <a:noFill/>
          <a:ln>
            <a:noFill/>
          </a:ln>
        </p:spPr>
        <p:txBody>
          <a:bodyPr spcFirstLastPara="1" wrap="square" lIns="0" tIns="0" rIns="0" bIns="0" anchor="b" anchorCtr="0">
            <a:spAutoFit/>
          </a:bodyPr>
          <a:lstStyle>
            <a:lvl1pPr marL="0" marR="0" lvl="0"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1pPr>
            <a:lvl2pPr marL="0" marR="0" lvl="1"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2pPr>
            <a:lvl3pPr marL="0" marR="0" lvl="2"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3pPr>
            <a:lvl4pPr marL="0" marR="0" lvl="3"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4pPr>
            <a:lvl5pPr marL="0" marR="0" lvl="4"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5pPr>
            <a:lvl6pPr marL="0" marR="0" lvl="5"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6pPr>
            <a:lvl7pPr marL="0" marR="0" lvl="6"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7pPr>
            <a:lvl8pPr marL="0" marR="0" lvl="7"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8pPr>
            <a:lvl9pPr marL="0" marR="0" lvl="8"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9pPr>
          </a:lstStyle>
          <a:p>
            <a:pPr marL="0" lvl="0" indent="0" algn="l" rtl="0">
              <a:spcBef>
                <a:spcPts val="0"/>
              </a:spcBef>
              <a:spcAft>
                <a:spcPts val="0"/>
              </a:spcAft>
              <a:buNone/>
            </a:pPr>
            <a:fld id="{00000000-1234-1234-1234-123412341234}" type="slidenum">
              <a:rPr lang="en-GB"/>
              <a:t>‹#›</a:t>
            </a:fld>
            <a:endParaRPr/>
          </a:p>
        </p:txBody>
      </p:sp>
      <p:sp>
        <p:nvSpPr>
          <p:cNvPr id="207" name="Google Shape;207;p49"/>
          <p:cNvSpPr txBox="1">
            <a:spLocks noGrp="1"/>
          </p:cNvSpPr>
          <p:nvPr>
            <p:ph type="body" idx="2"/>
          </p:nvPr>
        </p:nvSpPr>
        <p:spPr>
          <a:xfrm>
            <a:off x="12288834" y="3113092"/>
            <a:ext cx="11523663" cy="8966196"/>
          </a:xfrm>
          <a:prstGeom prst="rect">
            <a:avLst/>
          </a:prstGeom>
          <a:noFill/>
          <a:ln>
            <a:noFill/>
          </a:ln>
        </p:spPr>
        <p:txBody>
          <a:bodyPr spcFirstLastPara="1" wrap="square" lIns="0" tIns="0" rIns="0" bIns="0" anchor="t" anchorCtr="0">
            <a:noAutofit/>
          </a:bodyPr>
          <a:lstStyle>
            <a:lvl1pPr marL="457200" lvl="0" indent="-228600" algn="l">
              <a:lnSpc>
                <a:spcPct val="70000"/>
              </a:lnSpc>
              <a:spcBef>
                <a:spcPts val="0"/>
              </a:spcBef>
              <a:spcAft>
                <a:spcPts val="0"/>
              </a:spcAft>
              <a:buClr>
                <a:schemeClr val="accent1"/>
              </a:buClr>
              <a:buSzPts val="6400"/>
              <a:buNone/>
              <a:defRPr sz="6400">
                <a:solidFill>
                  <a:schemeClr val="accent1"/>
                </a:solidFill>
                <a:latin typeface="Staatliches"/>
                <a:ea typeface="Staatliches"/>
                <a:cs typeface="Staatliches"/>
                <a:sym typeface="Staatliches"/>
              </a:defRPr>
            </a:lvl1pPr>
            <a:lvl2pPr marL="914400" lvl="1" indent="-228600" algn="l">
              <a:lnSpc>
                <a:spcPct val="95000"/>
              </a:lnSpc>
              <a:spcBef>
                <a:spcPts val="1500"/>
              </a:spcBef>
              <a:spcAft>
                <a:spcPts val="0"/>
              </a:spcAft>
              <a:buClr>
                <a:schemeClr val="accent1"/>
              </a:buClr>
              <a:buSzPts val="5400"/>
              <a:buNone/>
              <a:defRPr>
                <a:solidFill>
                  <a:schemeClr val="accent1"/>
                </a:solidFill>
              </a:defRPr>
            </a:lvl2pPr>
            <a:lvl3pPr marL="1371600" lvl="2" indent="-228600" algn="l">
              <a:lnSpc>
                <a:spcPct val="95000"/>
              </a:lnSpc>
              <a:spcBef>
                <a:spcPts val="0"/>
              </a:spcBef>
              <a:spcAft>
                <a:spcPts val="0"/>
              </a:spcAft>
              <a:buClr>
                <a:schemeClr val="accent1"/>
              </a:buClr>
              <a:buSzPts val="5400"/>
              <a:buNone/>
              <a:defRPr>
                <a:solidFill>
                  <a:schemeClr val="accent1"/>
                </a:solidFill>
              </a:defRPr>
            </a:lvl3pPr>
            <a:lvl4pPr marL="1828800" lvl="3" indent="-228600" algn="l">
              <a:lnSpc>
                <a:spcPct val="90000"/>
              </a:lnSpc>
              <a:spcBef>
                <a:spcPts val="0"/>
              </a:spcBef>
              <a:spcAft>
                <a:spcPts val="0"/>
              </a:spcAft>
              <a:buClr>
                <a:schemeClr val="accent1"/>
              </a:buClr>
              <a:buSzPts val="4700"/>
              <a:buNone/>
              <a:defRPr>
                <a:solidFill>
                  <a:schemeClr val="accent1"/>
                </a:solidFill>
              </a:defRPr>
            </a:lvl4pPr>
            <a:lvl5pPr marL="2286000" lvl="4" indent="-228600" algn="l">
              <a:lnSpc>
                <a:spcPct val="90000"/>
              </a:lnSpc>
              <a:spcBef>
                <a:spcPts val="0"/>
              </a:spcBef>
              <a:spcAft>
                <a:spcPts val="0"/>
              </a:spcAft>
              <a:buClr>
                <a:schemeClr val="accent1"/>
              </a:buClr>
              <a:buSzPts val="4700"/>
              <a:buNone/>
              <a:defRPr>
                <a:solidFill>
                  <a:schemeClr val="accent1"/>
                </a:solidFill>
              </a:defRPr>
            </a:lvl5pPr>
            <a:lvl6pPr marL="2743200" lvl="5" indent="-228600" algn="l">
              <a:lnSpc>
                <a:spcPct val="90000"/>
              </a:lnSpc>
              <a:spcBef>
                <a:spcPts val="0"/>
              </a:spcBef>
              <a:spcAft>
                <a:spcPts val="0"/>
              </a:spcAft>
              <a:buClr>
                <a:schemeClr val="accent1"/>
              </a:buClr>
              <a:buSzPts val="3600"/>
              <a:buNone/>
              <a:defRPr>
                <a:solidFill>
                  <a:schemeClr val="accent1"/>
                </a:solidFill>
              </a:defRPr>
            </a:lvl6pPr>
            <a:lvl7pPr marL="3200400" lvl="6" indent="-228600" algn="l">
              <a:lnSpc>
                <a:spcPct val="90000"/>
              </a:lnSpc>
              <a:spcBef>
                <a:spcPts val="0"/>
              </a:spcBef>
              <a:spcAft>
                <a:spcPts val="0"/>
              </a:spcAft>
              <a:buClr>
                <a:schemeClr val="accent1"/>
              </a:buClr>
              <a:buSzPts val="3600"/>
              <a:buNone/>
              <a:defRPr>
                <a:solidFill>
                  <a:schemeClr val="accent1"/>
                </a:solidFill>
              </a:defRPr>
            </a:lvl7pPr>
            <a:lvl8pPr marL="3657600" lvl="7" indent="-228600" algn="l">
              <a:lnSpc>
                <a:spcPct val="92000"/>
              </a:lnSpc>
              <a:spcBef>
                <a:spcPts val="0"/>
              </a:spcBef>
              <a:spcAft>
                <a:spcPts val="0"/>
              </a:spcAft>
              <a:buClr>
                <a:schemeClr val="accent1"/>
              </a:buClr>
              <a:buSzPts val="2400"/>
              <a:buNone/>
              <a:defRPr>
                <a:solidFill>
                  <a:schemeClr val="accent1"/>
                </a:solidFill>
              </a:defRPr>
            </a:lvl8pPr>
            <a:lvl9pPr marL="4114800" lvl="8" indent="-228600" algn="l">
              <a:lnSpc>
                <a:spcPct val="92000"/>
              </a:lnSpc>
              <a:spcBef>
                <a:spcPts val="0"/>
              </a:spcBef>
              <a:spcAft>
                <a:spcPts val="0"/>
              </a:spcAft>
              <a:buClr>
                <a:schemeClr val="accent1"/>
              </a:buClr>
              <a:buSzPts val="2400"/>
              <a:buNone/>
              <a:defRPr>
                <a:solidFill>
                  <a:schemeClr val="accent1"/>
                </a:solidFill>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1916">
          <p15:clr>
            <a:srgbClr val="FBAE40"/>
          </p15:clr>
        </p15:guide>
        <p15:guide id="2" orient="horz" pos="760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A">
  <p:cSld name="Title Only A">
    <p:spTree>
      <p:nvGrpSpPr>
        <p:cNvPr id="1" name="Shape 208"/>
        <p:cNvGrpSpPr/>
        <p:nvPr/>
      </p:nvGrpSpPr>
      <p:grpSpPr>
        <a:xfrm>
          <a:off x="0" y="0"/>
          <a:ext cx="0" cy="0"/>
          <a:chOff x="0" y="0"/>
          <a:chExt cx="0" cy="0"/>
        </a:xfrm>
      </p:grpSpPr>
      <p:sp>
        <p:nvSpPr>
          <p:cNvPr id="209" name="Google Shape;209;p50"/>
          <p:cNvSpPr txBox="1">
            <a:spLocks noGrp="1"/>
          </p:cNvSpPr>
          <p:nvPr>
            <p:ph type="title"/>
          </p:nvPr>
        </p:nvSpPr>
        <p:spPr>
          <a:xfrm>
            <a:off x="571500" y="571500"/>
            <a:ext cx="23241000" cy="1256754"/>
          </a:xfrm>
          <a:prstGeom prst="rect">
            <a:avLst/>
          </a:prstGeom>
          <a:noFill/>
          <a:ln>
            <a:noFill/>
          </a:ln>
        </p:spPr>
        <p:txBody>
          <a:bodyPr spcFirstLastPara="1" wrap="square" lIns="0" tIns="0" rIns="0" bIns="0" anchor="t" anchorCtr="0">
            <a:spAutoFit/>
          </a:bodyPr>
          <a:lstStyle>
            <a:lvl1pPr lvl="0" algn="l">
              <a:lnSpc>
                <a:spcPct val="8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50"/>
          <p:cNvSpPr txBox="1">
            <a:spLocks noGrp="1"/>
          </p:cNvSpPr>
          <p:nvPr>
            <p:ph type="dt" idx="10"/>
          </p:nvPr>
        </p:nvSpPr>
        <p:spPr>
          <a:xfrm>
            <a:off x="8381999" y="12923788"/>
            <a:ext cx="3713163" cy="307777"/>
          </a:xfrm>
          <a:prstGeom prst="rect">
            <a:avLst/>
          </a:prstGeom>
          <a:noFill/>
          <a:ln>
            <a:noFill/>
          </a:ln>
        </p:spPr>
        <p:txBody>
          <a:bodyPr spcFirstLastPara="1" wrap="square" lIns="0" tIns="0" rIns="0" bIns="0" anchor="b"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1" name="Google Shape;211;p50"/>
          <p:cNvSpPr txBox="1">
            <a:spLocks noGrp="1"/>
          </p:cNvSpPr>
          <p:nvPr>
            <p:ph type="ftr" idx="11"/>
          </p:nvPr>
        </p:nvSpPr>
        <p:spPr>
          <a:xfrm>
            <a:off x="1143901" y="12923788"/>
            <a:ext cx="7046012" cy="307777"/>
          </a:xfrm>
          <a:prstGeom prst="rect">
            <a:avLst/>
          </a:prstGeom>
          <a:noFill/>
          <a:ln>
            <a:noFill/>
          </a:ln>
        </p:spPr>
        <p:txBody>
          <a:bodyPr spcFirstLastPara="1" wrap="square" lIns="0" tIns="0" rIns="0" bIns="0" anchor="b"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2" name="Google Shape;212;p50"/>
          <p:cNvSpPr txBox="1">
            <a:spLocks noGrp="1"/>
          </p:cNvSpPr>
          <p:nvPr>
            <p:ph type="sldNum" idx="12"/>
          </p:nvPr>
        </p:nvSpPr>
        <p:spPr>
          <a:xfrm>
            <a:off x="571500" y="12923788"/>
            <a:ext cx="572400" cy="307777"/>
          </a:xfrm>
          <a:prstGeom prst="rect">
            <a:avLst/>
          </a:prstGeom>
          <a:noFill/>
          <a:ln>
            <a:noFill/>
          </a:ln>
        </p:spPr>
        <p:txBody>
          <a:bodyPr spcFirstLastPara="1" wrap="square" lIns="0" tIns="0" rIns="0" bIns="0" anchor="b" anchorCtr="0">
            <a:spAutoFit/>
          </a:bodyPr>
          <a:lstStyle>
            <a:lvl1pPr marL="0" marR="0" lvl="0"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1pPr>
            <a:lvl2pPr marL="0" marR="0" lvl="1"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2pPr>
            <a:lvl3pPr marL="0" marR="0" lvl="2"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3pPr>
            <a:lvl4pPr marL="0" marR="0" lvl="3"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4pPr>
            <a:lvl5pPr marL="0" marR="0" lvl="4"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5pPr>
            <a:lvl6pPr marL="0" marR="0" lvl="5"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6pPr>
            <a:lvl7pPr marL="0" marR="0" lvl="6"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7pPr>
            <a:lvl8pPr marL="0" marR="0" lvl="7"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8pPr>
            <a:lvl9pPr marL="0" marR="0" lvl="8"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9pPr>
          </a:lstStyle>
          <a:p>
            <a:pPr marL="0" lvl="0" indent="0" algn="l" rtl="0">
              <a:spcBef>
                <a:spcPts val="0"/>
              </a:spcBef>
              <a:spcAft>
                <a:spcPts val="0"/>
              </a:spcAft>
              <a:buNone/>
            </a:pPr>
            <a:fld id="{00000000-1234-1234-1234-123412341234}" type="slidenum">
              <a:rPr lang="en-GB"/>
              <a:t>‹#›</a:t>
            </a:fld>
            <a:endParaRPr/>
          </a:p>
        </p:txBody>
      </p:sp>
      <p:cxnSp>
        <p:nvCxnSpPr>
          <p:cNvPr id="213" name="Google Shape;213;p50"/>
          <p:cNvCxnSpPr/>
          <p:nvPr/>
        </p:nvCxnSpPr>
        <p:spPr>
          <a:xfrm>
            <a:off x="571500" y="12294793"/>
            <a:ext cx="23241600" cy="0"/>
          </a:xfrm>
          <a:prstGeom prst="straightConnector1">
            <a:avLst/>
          </a:prstGeom>
          <a:noFill/>
          <a:ln w="25400" cap="flat" cmpd="sng">
            <a:solidFill>
              <a:schemeClr val="accent1"/>
            </a:solidFill>
            <a:prstDash val="solid"/>
            <a:miter lim="800000"/>
            <a:headEnd type="none" w="sm" len="sm"/>
            <a:tailEnd type="none" w="sm" len="sm"/>
          </a:ln>
        </p:spPr>
      </p:cxnSp>
      <p:sp>
        <p:nvSpPr>
          <p:cNvPr id="214" name="Google Shape;214;p50"/>
          <p:cNvSpPr/>
          <p:nvPr/>
        </p:nvSpPr>
        <p:spPr>
          <a:xfrm>
            <a:off x="20547300" y="12597671"/>
            <a:ext cx="3264674" cy="549457"/>
          </a:xfrm>
          <a:custGeom>
            <a:avLst/>
            <a:gdLst/>
            <a:ahLst/>
            <a:cxnLst/>
            <a:rect l="l" t="t" r="r" b="b"/>
            <a:pathLst>
              <a:path w="3264674" h="549457" extrusionOk="0">
                <a:moveTo>
                  <a:pt x="44693" y="5258"/>
                </a:moveTo>
                <a:lnTo>
                  <a:pt x="44693" y="258692"/>
                </a:lnTo>
                <a:cubicBezTo>
                  <a:pt x="44693" y="259744"/>
                  <a:pt x="44693" y="260795"/>
                  <a:pt x="43641" y="260795"/>
                </a:cubicBezTo>
                <a:lnTo>
                  <a:pt x="1577" y="260795"/>
                </a:lnTo>
                <a:cubicBezTo>
                  <a:pt x="526" y="260795"/>
                  <a:pt x="0" y="260270"/>
                  <a:pt x="0" y="258692"/>
                </a:cubicBezTo>
                <a:lnTo>
                  <a:pt x="0" y="5258"/>
                </a:lnTo>
                <a:cubicBezTo>
                  <a:pt x="0" y="4206"/>
                  <a:pt x="1052" y="3681"/>
                  <a:pt x="1577" y="3681"/>
                </a:cubicBezTo>
                <a:lnTo>
                  <a:pt x="42590" y="3681"/>
                </a:lnTo>
                <a:cubicBezTo>
                  <a:pt x="43641" y="3681"/>
                  <a:pt x="44167" y="3681"/>
                  <a:pt x="44167" y="5258"/>
                </a:cubicBezTo>
                <a:close/>
                <a:moveTo>
                  <a:pt x="223990" y="3681"/>
                </a:moveTo>
                <a:lnTo>
                  <a:pt x="178771" y="3681"/>
                </a:lnTo>
                <a:cubicBezTo>
                  <a:pt x="177719" y="3681"/>
                  <a:pt x="177194" y="3681"/>
                  <a:pt x="176142" y="5258"/>
                </a:cubicBezTo>
                <a:lnTo>
                  <a:pt x="142491" y="54157"/>
                </a:lnTo>
                <a:lnTo>
                  <a:pt x="108840" y="5258"/>
                </a:lnTo>
                <a:cubicBezTo>
                  <a:pt x="108314" y="4206"/>
                  <a:pt x="107263" y="3681"/>
                  <a:pt x="106211" y="3681"/>
                </a:cubicBezTo>
                <a:lnTo>
                  <a:pt x="61518" y="3681"/>
                </a:lnTo>
                <a:cubicBezTo>
                  <a:pt x="60467" y="3681"/>
                  <a:pt x="59941" y="3681"/>
                  <a:pt x="59941" y="5258"/>
                </a:cubicBezTo>
                <a:lnTo>
                  <a:pt x="59941" y="258692"/>
                </a:lnTo>
                <a:cubicBezTo>
                  <a:pt x="59415" y="259744"/>
                  <a:pt x="59941" y="260795"/>
                  <a:pt x="60467" y="260795"/>
                </a:cubicBezTo>
                <a:lnTo>
                  <a:pt x="102005" y="260795"/>
                </a:lnTo>
                <a:cubicBezTo>
                  <a:pt x="103056" y="260795"/>
                  <a:pt x="103582" y="260270"/>
                  <a:pt x="103582" y="258692"/>
                </a:cubicBezTo>
                <a:lnTo>
                  <a:pt x="103582" y="70457"/>
                </a:lnTo>
                <a:cubicBezTo>
                  <a:pt x="103582" y="70457"/>
                  <a:pt x="142491" y="126717"/>
                  <a:pt x="142491" y="126717"/>
                </a:cubicBezTo>
                <a:lnTo>
                  <a:pt x="181400" y="70457"/>
                </a:lnTo>
                <a:lnTo>
                  <a:pt x="181400" y="258692"/>
                </a:lnTo>
                <a:cubicBezTo>
                  <a:pt x="181400" y="259744"/>
                  <a:pt x="182452" y="260795"/>
                  <a:pt x="182977" y="260795"/>
                </a:cubicBezTo>
                <a:lnTo>
                  <a:pt x="224515" y="260795"/>
                </a:lnTo>
                <a:cubicBezTo>
                  <a:pt x="225567" y="260795"/>
                  <a:pt x="226093" y="260270"/>
                  <a:pt x="226093" y="258692"/>
                </a:cubicBezTo>
                <a:lnTo>
                  <a:pt x="226093" y="5258"/>
                </a:lnTo>
                <a:cubicBezTo>
                  <a:pt x="225567" y="4206"/>
                  <a:pt x="225041" y="3681"/>
                  <a:pt x="223990" y="3681"/>
                </a:cubicBezTo>
                <a:close/>
                <a:moveTo>
                  <a:pt x="411699" y="3681"/>
                </a:moveTo>
                <a:lnTo>
                  <a:pt x="366481" y="3681"/>
                </a:lnTo>
                <a:cubicBezTo>
                  <a:pt x="365429" y="3681"/>
                  <a:pt x="364377" y="3681"/>
                  <a:pt x="363852" y="5258"/>
                </a:cubicBezTo>
                <a:lnTo>
                  <a:pt x="330201" y="54157"/>
                </a:lnTo>
                <a:lnTo>
                  <a:pt x="296550" y="5258"/>
                </a:lnTo>
                <a:cubicBezTo>
                  <a:pt x="296024" y="4206"/>
                  <a:pt x="294972" y="3681"/>
                  <a:pt x="293921" y="3681"/>
                </a:cubicBezTo>
                <a:lnTo>
                  <a:pt x="249228" y="3681"/>
                </a:lnTo>
                <a:cubicBezTo>
                  <a:pt x="248176" y="3681"/>
                  <a:pt x="247650" y="3681"/>
                  <a:pt x="247650" y="5258"/>
                </a:cubicBezTo>
                <a:lnTo>
                  <a:pt x="247650" y="258692"/>
                </a:lnTo>
                <a:cubicBezTo>
                  <a:pt x="247125" y="259744"/>
                  <a:pt x="247650" y="260795"/>
                  <a:pt x="248176" y="260795"/>
                </a:cubicBezTo>
                <a:lnTo>
                  <a:pt x="289714" y="260795"/>
                </a:lnTo>
                <a:cubicBezTo>
                  <a:pt x="290766" y="260795"/>
                  <a:pt x="291292" y="260270"/>
                  <a:pt x="291292" y="258692"/>
                </a:cubicBezTo>
                <a:lnTo>
                  <a:pt x="291292" y="70457"/>
                </a:lnTo>
                <a:cubicBezTo>
                  <a:pt x="291292" y="70457"/>
                  <a:pt x="330201" y="126717"/>
                  <a:pt x="330201" y="126717"/>
                </a:cubicBezTo>
                <a:lnTo>
                  <a:pt x="369110" y="70457"/>
                </a:lnTo>
                <a:lnTo>
                  <a:pt x="369110" y="258692"/>
                </a:lnTo>
                <a:cubicBezTo>
                  <a:pt x="369110" y="259744"/>
                  <a:pt x="370161" y="260795"/>
                  <a:pt x="370687" y="260795"/>
                </a:cubicBezTo>
                <a:lnTo>
                  <a:pt x="412225" y="260795"/>
                </a:lnTo>
                <a:cubicBezTo>
                  <a:pt x="413277" y="260795"/>
                  <a:pt x="413802" y="260270"/>
                  <a:pt x="413802" y="258692"/>
                </a:cubicBezTo>
                <a:lnTo>
                  <a:pt x="413802" y="5258"/>
                </a:lnTo>
                <a:cubicBezTo>
                  <a:pt x="413277" y="4206"/>
                  <a:pt x="412751" y="3681"/>
                  <a:pt x="411699" y="3681"/>
                </a:cubicBezTo>
                <a:close/>
                <a:moveTo>
                  <a:pt x="553664" y="150378"/>
                </a:moveTo>
                <a:cubicBezTo>
                  <a:pt x="554716" y="150378"/>
                  <a:pt x="555242" y="150378"/>
                  <a:pt x="555242" y="148801"/>
                </a:cubicBezTo>
                <a:lnTo>
                  <a:pt x="555242" y="107263"/>
                </a:lnTo>
                <a:cubicBezTo>
                  <a:pt x="555242" y="106211"/>
                  <a:pt x="554190" y="105685"/>
                  <a:pt x="553664" y="105685"/>
                </a:cubicBezTo>
                <a:lnTo>
                  <a:pt x="477950" y="105685"/>
                </a:lnTo>
                <a:lnTo>
                  <a:pt x="477950" y="48373"/>
                </a:lnTo>
                <a:lnTo>
                  <a:pt x="553664" y="48373"/>
                </a:lnTo>
                <a:cubicBezTo>
                  <a:pt x="554716" y="48373"/>
                  <a:pt x="555242" y="48373"/>
                  <a:pt x="555242" y="46796"/>
                </a:cubicBezTo>
                <a:lnTo>
                  <a:pt x="555242" y="5784"/>
                </a:lnTo>
                <a:cubicBezTo>
                  <a:pt x="555242" y="4732"/>
                  <a:pt x="555242" y="4206"/>
                  <a:pt x="553664" y="4206"/>
                </a:cubicBezTo>
                <a:lnTo>
                  <a:pt x="435360" y="4206"/>
                </a:lnTo>
                <a:cubicBezTo>
                  <a:pt x="434308" y="4206"/>
                  <a:pt x="433783" y="4206"/>
                  <a:pt x="433783" y="5784"/>
                </a:cubicBezTo>
                <a:lnTo>
                  <a:pt x="433783" y="259218"/>
                </a:lnTo>
                <a:cubicBezTo>
                  <a:pt x="433783" y="260270"/>
                  <a:pt x="433783" y="261321"/>
                  <a:pt x="434834" y="261321"/>
                </a:cubicBezTo>
                <a:lnTo>
                  <a:pt x="553664" y="261321"/>
                </a:lnTo>
                <a:cubicBezTo>
                  <a:pt x="554716" y="261321"/>
                  <a:pt x="555242" y="261321"/>
                  <a:pt x="555242" y="259744"/>
                </a:cubicBezTo>
                <a:lnTo>
                  <a:pt x="555242" y="217680"/>
                </a:lnTo>
                <a:cubicBezTo>
                  <a:pt x="555242" y="216628"/>
                  <a:pt x="555242" y="216103"/>
                  <a:pt x="553664" y="216103"/>
                </a:cubicBezTo>
                <a:lnTo>
                  <a:pt x="477950" y="216103"/>
                </a:lnTo>
                <a:lnTo>
                  <a:pt x="477950" y="151430"/>
                </a:lnTo>
                <a:lnTo>
                  <a:pt x="553664" y="151430"/>
                </a:lnTo>
                <a:close/>
                <a:moveTo>
                  <a:pt x="639369" y="149852"/>
                </a:moveTo>
                <a:lnTo>
                  <a:pt x="615183" y="149852"/>
                </a:lnTo>
                <a:lnTo>
                  <a:pt x="615183" y="258166"/>
                </a:lnTo>
                <a:cubicBezTo>
                  <a:pt x="615183" y="259218"/>
                  <a:pt x="614131" y="260270"/>
                  <a:pt x="613605" y="260270"/>
                </a:cubicBezTo>
                <a:lnTo>
                  <a:pt x="572067" y="260270"/>
                </a:lnTo>
                <a:cubicBezTo>
                  <a:pt x="571016" y="260270"/>
                  <a:pt x="570490" y="259744"/>
                  <a:pt x="570490" y="258166"/>
                </a:cubicBezTo>
                <a:lnTo>
                  <a:pt x="570490" y="5258"/>
                </a:lnTo>
                <a:cubicBezTo>
                  <a:pt x="571016" y="4206"/>
                  <a:pt x="571541" y="3681"/>
                  <a:pt x="572593" y="3681"/>
                </a:cubicBezTo>
                <a:lnTo>
                  <a:pt x="646730" y="3681"/>
                </a:lnTo>
                <a:cubicBezTo>
                  <a:pt x="659875" y="3681"/>
                  <a:pt x="671969" y="6835"/>
                  <a:pt x="683536" y="13671"/>
                </a:cubicBezTo>
                <a:cubicBezTo>
                  <a:pt x="694578" y="19980"/>
                  <a:pt x="703517" y="28919"/>
                  <a:pt x="710352" y="39961"/>
                </a:cubicBezTo>
                <a:cubicBezTo>
                  <a:pt x="717187" y="51002"/>
                  <a:pt x="720342" y="63096"/>
                  <a:pt x="720342" y="76766"/>
                </a:cubicBezTo>
                <a:cubicBezTo>
                  <a:pt x="720342" y="90437"/>
                  <a:pt x="718765" y="94118"/>
                  <a:pt x="716136" y="101479"/>
                </a:cubicBezTo>
                <a:cubicBezTo>
                  <a:pt x="713507" y="108840"/>
                  <a:pt x="710352" y="114624"/>
                  <a:pt x="706671" y="119882"/>
                </a:cubicBezTo>
                <a:cubicBezTo>
                  <a:pt x="702991" y="125140"/>
                  <a:pt x="699836" y="128820"/>
                  <a:pt x="696681" y="130923"/>
                </a:cubicBezTo>
                <a:cubicBezTo>
                  <a:pt x="709826" y="145646"/>
                  <a:pt x="716661" y="162997"/>
                  <a:pt x="716661" y="182977"/>
                </a:cubicBezTo>
                <a:lnTo>
                  <a:pt x="716661" y="258692"/>
                </a:lnTo>
                <a:cubicBezTo>
                  <a:pt x="716661" y="259744"/>
                  <a:pt x="716661" y="260795"/>
                  <a:pt x="715084" y="260795"/>
                </a:cubicBezTo>
                <a:lnTo>
                  <a:pt x="673546" y="260795"/>
                </a:lnTo>
                <a:cubicBezTo>
                  <a:pt x="672495" y="260795"/>
                  <a:pt x="671969" y="260795"/>
                  <a:pt x="671969" y="259744"/>
                </a:cubicBezTo>
                <a:lnTo>
                  <a:pt x="671969" y="183503"/>
                </a:lnTo>
                <a:cubicBezTo>
                  <a:pt x="671969" y="174565"/>
                  <a:pt x="668814" y="167203"/>
                  <a:pt x="662504" y="160368"/>
                </a:cubicBezTo>
                <a:cubicBezTo>
                  <a:pt x="656195" y="154059"/>
                  <a:pt x="648834" y="150378"/>
                  <a:pt x="639369" y="150378"/>
                </a:cubicBezTo>
                <a:close/>
                <a:moveTo>
                  <a:pt x="615183" y="105685"/>
                </a:moveTo>
                <a:lnTo>
                  <a:pt x="646730" y="105685"/>
                </a:lnTo>
                <a:cubicBezTo>
                  <a:pt x="654092" y="105685"/>
                  <a:pt x="660927" y="103056"/>
                  <a:pt x="667237" y="97272"/>
                </a:cubicBezTo>
                <a:cubicBezTo>
                  <a:pt x="673020" y="91489"/>
                  <a:pt x="676175" y="84653"/>
                  <a:pt x="676175" y="76766"/>
                </a:cubicBezTo>
                <a:cubicBezTo>
                  <a:pt x="676175" y="68879"/>
                  <a:pt x="673546" y="62044"/>
                  <a:pt x="667762" y="56260"/>
                </a:cubicBezTo>
                <a:cubicBezTo>
                  <a:pt x="661979" y="50477"/>
                  <a:pt x="655143" y="47848"/>
                  <a:pt x="647256" y="47848"/>
                </a:cubicBezTo>
                <a:lnTo>
                  <a:pt x="615708" y="47848"/>
                </a:lnTo>
                <a:lnTo>
                  <a:pt x="615708" y="105685"/>
                </a:lnTo>
                <a:close/>
                <a:moveTo>
                  <a:pt x="768190" y="253960"/>
                </a:moveTo>
                <a:cubicBezTo>
                  <a:pt x="779231" y="260795"/>
                  <a:pt x="791325" y="263950"/>
                  <a:pt x="804470" y="263950"/>
                </a:cubicBezTo>
                <a:cubicBezTo>
                  <a:pt x="817615" y="263950"/>
                  <a:pt x="829708" y="260795"/>
                  <a:pt x="840750" y="253960"/>
                </a:cubicBezTo>
                <a:cubicBezTo>
                  <a:pt x="851791" y="247650"/>
                  <a:pt x="860204" y="238712"/>
                  <a:pt x="867039" y="227670"/>
                </a:cubicBezTo>
                <a:cubicBezTo>
                  <a:pt x="873349" y="216628"/>
                  <a:pt x="877030" y="204009"/>
                  <a:pt x="877030" y="189813"/>
                </a:cubicBezTo>
                <a:cubicBezTo>
                  <a:pt x="877030" y="175616"/>
                  <a:pt x="873349" y="162997"/>
                  <a:pt x="866514" y="153007"/>
                </a:cubicBezTo>
                <a:cubicBezTo>
                  <a:pt x="859152" y="143017"/>
                  <a:pt x="849688" y="134604"/>
                  <a:pt x="837595" y="127769"/>
                </a:cubicBezTo>
                <a:cubicBezTo>
                  <a:pt x="837069" y="127769"/>
                  <a:pt x="834966" y="126191"/>
                  <a:pt x="831285" y="124614"/>
                </a:cubicBezTo>
                <a:cubicBezTo>
                  <a:pt x="828130" y="123037"/>
                  <a:pt x="824450" y="120933"/>
                  <a:pt x="820244" y="118304"/>
                </a:cubicBezTo>
                <a:cubicBezTo>
                  <a:pt x="816037" y="116201"/>
                  <a:pt x="812357" y="114098"/>
                  <a:pt x="808676" y="111995"/>
                </a:cubicBezTo>
                <a:cubicBezTo>
                  <a:pt x="804995" y="109892"/>
                  <a:pt x="802892" y="108840"/>
                  <a:pt x="801315" y="108314"/>
                </a:cubicBezTo>
                <a:cubicBezTo>
                  <a:pt x="792376" y="103582"/>
                  <a:pt x="786067" y="98324"/>
                  <a:pt x="782386" y="93066"/>
                </a:cubicBezTo>
                <a:cubicBezTo>
                  <a:pt x="778706" y="87808"/>
                  <a:pt x="777128" y="80973"/>
                  <a:pt x="777128" y="72560"/>
                </a:cubicBezTo>
                <a:cubicBezTo>
                  <a:pt x="777128" y="64147"/>
                  <a:pt x="779757" y="57838"/>
                  <a:pt x="785015" y="52054"/>
                </a:cubicBezTo>
                <a:cubicBezTo>
                  <a:pt x="790273" y="46270"/>
                  <a:pt x="797108" y="43641"/>
                  <a:pt x="804470" y="43641"/>
                </a:cubicBezTo>
                <a:cubicBezTo>
                  <a:pt x="811831" y="43641"/>
                  <a:pt x="818140" y="46270"/>
                  <a:pt x="823398" y="51528"/>
                </a:cubicBezTo>
                <a:cubicBezTo>
                  <a:pt x="828656" y="56786"/>
                  <a:pt x="831285" y="64147"/>
                  <a:pt x="831285" y="72560"/>
                </a:cubicBezTo>
                <a:lnTo>
                  <a:pt x="831285" y="102530"/>
                </a:lnTo>
                <a:cubicBezTo>
                  <a:pt x="831285" y="103582"/>
                  <a:pt x="832337" y="104108"/>
                  <a:pt x="833388" y="104108"/>
                </a:cubicBezTo>
                <a:lnTo>
                  <a:pt x="874401" y="104108"/>
                </a:lnTo>
                <a:cubicBezTo>
                  <a:pt x="875452" y="104108"/>
                  <a:pt x="875978" y="104108"/>
                  <a:pt x="875978" y="102530"/>
                </a:cubicBezTo>
                <a:lnTo>
                  <a:pt x="875978" y="72560"/>
                </a:lnTo>
                <a:cubicBezTo>
                  <a:pt x="875978" y="58889"/>
                  <a:pt x="872823" y="46796"/>
                  <a:pt x="865988" y="35754"/>
                </a:cubicBezTo>
                <a:cubicBezTo>
                  <a:pt x="859678" y="24712"/>
                  <a:pt x="850740" y="16300"/>
                  <a:pt x="839698" y="9464"/>
                </a:cubicBezTo>
                <a:cubicBezTo>
                  <a:pt x="829708" y="3155"/>
                  <a:pt x="817615" y="0"/>
                  <a:pt x="804470" y="0"/>
                </a:cubicBezTo>
                <a:cubicBezTo>
                  <a:pt x="791325" y="0"/>
                  <a:pt x="779757" y="3155"/>
                  <a:pt x="768715" y="9464"/>
                </a:cubicBezTo>
                <a:cubicBezTo>
                  <a:pt x="757674" y="15774"/>
                  <a:pt x="749261" y="24712"/>
                  <a:pt x="742426" y="35228"/>
                </a:cubicBezTo>
                <a:cubicBezTo>
                  <a:pt x="735590" y="46270"/>
                  <a:pt x="732435" y="58363"/>
                  <a:pt x="732435" y="72034"/>
                </a:cubicBezTo>
                <a:cubicBezTo>
                  <a:pt x="732435" y="85705"/>
                  <a:pt x="735590" y="100427"/>
                  <a:pt x="742426" y="112521"/>
                </a:cubicBezTo>
                <a:cubicBezTo>
                  <a:pt x="748735" y="124614"/>
                  <a:pt x="758725" y="134078"/>
                  <a:pt x="772396" y="141965"/>
                </a:cubicBezTo>
                <a:cubicBezTo>
                  <a:pt x="779757" y="146172"/>
                  <a:pt x="787644" y="150378"/>
                  <a:pt x="796057" y="155110"/>
                </a:cubicBezTo>
                <a:cubicBezTo>
                  <a:pt x="804470" y="159842"/>
                  <a:pt x="810779" y="162997"/>
                  <a:pt x="814460" y="165626"/>
                </a:cubicBezTo>
                <a:cubicBezTo>
                  <a:pt x="826027" y="172461"/>
                  <a:pt x="832337" y="180348"/>
                  <a:pt x="832337" y="189287"/>
                </a:cubicBezTo>
                <a:cubicBezTo>
                  <a:pt x="832337" y="198226"/>
                  <a:pt x="829708" y="204009"/>
                  <a:pt x="824450" y="209793"/>
                </a:cubicBezTo>
                <a:cubicBezTo>
                  <a:pt x="819192" y="215577"/>
                  <a:pt x="812357" y="218732"/>
                  <a:pt x="804995" y="218732"/>
                </a:cubicBezTo>
                <a:cubicBezTo>
                  <a:pt x="797634" y="218732"/>
                  <a:pt x="790799" y="216103"/>
                  <a:pt x="785541" y="210319"/>
                </a:cubicBezTo>
                <a:cubicBezTo>
                  <a:pt x="780283" y="204535"/>
                  <a:pt x="777654" y="197700"/>
                  <a:pt x="777654" y="189287"/>
                </a:cubicBezTo>
                <a:lnTo>
                  <a:pt x="777654" y="172461"/>
                </a:lnTo>
                <a:cubicBezTo>
                  <a:pt x="777654" y="171410"/>
                  <a:pt x="777654" y="170884"/>
                  <a:pt x="776077" y="170884"/>
                </a:cubicBezTo>
                <a:lnTo>
                  <a:pt x="735064" y="170884"/>
                </a:lnTo>
                <a:cubicBezTo>
                  <a:pt x="734013" y="170884"/>
                  <a:pt x="733487" y="171410"/>
                  <a:pt x="733487" y="172461"/>
                </a:cubicBezTo>
                <a:lnTo>
                  <a:pt x="733487" y="189287"/>
                </a:lnTo>
                <a:cubicBezTo>
                  <a:pt x="733487" y="202958"/>
                  <a:pt x="736642" y="215051"/>
                  <a:pt x="743477" y="226093"/>
                </a:cubicBezTo>
                <a:cubicBezTo>
                  <a:pt x="749787" y="237134"/>
                  <a:pt x="758725" y="246073"/>
                  <a:pt x="769767" y="252908"/>
                </a:cubicBezTo>
                <a:close/>
                <a:moveTo>
                  <a:pt x="932764" y="3681"/>
                </a:moveTo>
                <a:lnTo>
                  <a:pt x="891752" y="3681"/>
                </a:lnTo>
                <a:cubicBezTo>
                  <a:pt x="890700" y="3681"/>
                  <a:pt x="890175" y="3681"/>
                  <a:pt x="890175" y="5258"/>
                </a:cubicBezTo>
                <a:lnTo>
                  <a:pt x="890175" y="258692"/>
                </a:lnTo>
                <a:cubicBezTo>
                  <a:pt x="890175" y="259744"/>
                  <a:pt x="890175" y="260795"/>
                  <a:pt x="891752" y="260795"/>
                </a:cubicBezTo>
                <a:lnTo>
                  <a:pt x="933290" y="260795"/>
                </a:lnTo>
                <a:cubicBezTo>
                  <a:pt x="934341" y="260795"/>
                  <a:pt x="934867" y="260270"/>
                  <a:pt x="934867" y="258692"/>
                </a:cubicBezTo>
                <a:lnTo>
                  <a:pt x="934867" y="5258"/>
                </a:lnTo>
                <a:cubicBezTo>
                  <a:pt x="934867" y="4206"/>
                  <a:pt x="933816" y="3681"/>
                  <a:pt x="932764" y="3681"/>
                </a:cubicBezTo>
                <a:close/>
                <a:moveTo>
                  <a:pt x="1000066" y="260270"/>
                </a:moveTo>
                <a:lnTo>
                  <a:pt x="1044759" y="260270"/>
                </a:lnTo>
                <a:cubicBezTo>
                  <a:pt x="1045810" y="260270"/>
                  <a:pt x="1046336" y="259744"/>
                  <a:pt x="1046862" y="258166"/>
                </a:cubicBezTo>
                <a:lnTo>
                  <a:pt x="1096287" y="5258"/>
                </a:lnTo>
                <a:cubicBezTo>
                  <a:pt x="1096287" y="4206"/>
                  <a:pt x="1096287" y="3681"/>
                  <a:pt x="1094710" y="3681"/>
                </a:cubicBezTo>
                <a:lnTo>
                  <a:pt x="1053697" y="3681"/>
                </a:lnTo>
                <a:cubicBezTo>
                  <a:pt x="1052646" y="3681"/>
                  <a:pt x="1052120" y="3681"/>
                  <a:pt x="1052120" y="5258"/>
                </a:cubicBezTo>
                <a:lnTo>
                  <a:pt x="1022675" y="174039"/>
                </a:lnTo>
                <a:lnTo>
                  <a:pt x="992179" y="5258"/>
                </a:lnTo>
                <a:cubicBezTo>
                  <a:pt x="992179" y="4206"/>
                  <a:pt x="991128" y="3681"/>
                  <a:pt x="990602" y="3681"/>
                </a:cubicBezTo>
                <a:lnTo>
                  <a:pt x="949064" y="3681"/>
                </a:lnTo>
                <a:cubicBezTo>
                  <a:pt x="948012" y="3681"/>
                  <a:pt x="947486" y="3681"/>
                  <a:pt x="947486" y="5258"/>
                </a:cubicBezTo>
                <a:lnTo>
                  <a:pt x="998489" y="258692"/>
                </a:lnTo>
                <a:cubicBezTo>
                  <a:pt x="998489" y="259744"/>
                  <a:pt x="999540" y="260795"/>
                  <a:pt x="1000592" y="260795"/>
                </a:cubicBezTo>
                <a:close/>
                <a:moveTo>
                  <a:pt x="1111535" y="260270"/>
                </a:moveTo>
                <a:lnTo>
                  <a:pt x="1230365" y="260270"/>
                </a:lnTo>
                <a:cubicBezTo>
                  <a:pt x="1231417" y="260270"/>
                  <a:pt x="1231943" y="260270"/>
                  <a:pt x="1231943" y="258692"/>
                </a:cubicBezTo>
                <a:lnTo>
                  <a:pt x="1231943" y="216628"/>
                </a:lnTo>
                <a:cubicBezTo>
                  <a:pt x="1231943" y="215577"/>
                  <a:pt x="1231943" y="215051"/>
                  <a:pt x="1230365" y="215051"/>
                </a:cubicBezTo>
                <a:lnTo>
                  <a:pt x="1154651" y="215051"/>
                </a:lnTo>
                <a:lnTo>
                  <a:pt x="1154651" y="150378"/>
                </a:lnTo>
                <a:lnTo>
                  <a:pt x="1230365" y="150378"/>
                </a:lnTo>
                <a:cubicBezTo>
                  <a:pt x="1231417" y="150378"/>
                  <a:pt x="1231943" y="150378"/>
                  <a:pt x="1231943" y="148801"/>
                </a:cubicBezTo>
                <a:lnTo>
                  <a:pt x="1231943" y="107263"/>
                </a:lnTo>
                <a:cubicBezTo>
                  <a:pt x="1231943" y="106211"/>
                  <a:pt x="1230891" y="105685"/>
                  <a:pt x="1230365" y="105685"/>
                </a:cubicBezTo>
                <a:lnTo>
                  <a:pt x="1154651" y="105685"/>
                </a:lnTo>
                <a:lnTo>
                  <a:pt x="1154651" y="48373"/>
                </a:lnTo>
                <a:lnTo>
                  <a:pt x="1230365" y="48373"/>
                </a:lnTo>
                <a:cubicBezTo>
                  <a:pt x="1231417" y="48373"/>
                  <a:pt x="1231943" y="48373"/>
                  <a:pt x="1231943" y="46796"/>
                </a:cubicBezTo>
                <a:lnTo>
                  <a:pt x="1231943" y="5784"/>
                </a:lnTo>
                <a:cubicBezTo>
                  <a:pt x="1231943" y="4732"/>
                  <a:pt x="1231943" y="4206"/>
                  <a:pt x="1230365" y="4206"/>
                </a:cubicBezTo>
                <a:lnTo>
                  <a:pt x="1112061" y="4206"/>
                </a:lnTo>
                <a:cubicBezTo>
                  <a:pt x="1111009" y="4206"/>
                  <a:pt x="1110484" y="4206"/>
                  <a:pt x="1110484" y="5784"/>
                </a:cubicBezTo>
                <a:lnTo>
                  <a:pt x="1110484" y="259218"/>
                </a:lnTo>
                <a:cubicBezTo>
                  <a:pt x="1110484" y="260270"/>
                  <a:pt x="1110484" y="261321"/>
                  <a:pt x="1111535" y="261321"/>
                </a:cubicBezTo>
                <a:close/>
                <a:moveTo>
                  <a:pt x="728229" y="290240"/>
                </a:moveTo>
                <a:lnTo>
                  <a:pt x="771870" y="543674"/>
                </a:lnTo>
                <a:cubicBezTo>
                  <a:pt x="771870" y="544726"/>
                  <a:pt x="771870" y="545777"/>
                  <a:pt x="770293" y="545777"/>
                </a:cubicBezTo>
                <a:lnTo>
                  <a:pt x="729281" y="545777"/>
                </a:lnTo>
                <a:cubicBezTo>
                  <a:pt x="728229" y="545777"/>
                  <a:pt x="727703" y="545252"/>
                  <a:pt x="727177" y="543674"/>
                </a:cubicBezTo>
                <a:lnTo>
                  <a:pt x="722971" y="516859"/>
                </a:lnTo>
                <a:lnTo>
                  <a:pt x="673020" y="516859"/>
                </a:lnTo>
                <a:lnTo>
                  <a:pt x="668814" y="543674"/>
                </a:lnTo>
                <a:cubicBezTo>
                  <a:pt x="668814" y="544726"/>
                  <a:pt x="667762" y="545777"/>
                  <a:pt x="667237" y="545777"/>
                </a:cubicBezTo>
                <a:lnTo>
                  <a:pt x="626224" y="545777"/>
                </a:lnTo>
                <a:cubicBezTo>
                  <a:pt x="625173" y="545777"/>
                  <a:pt x="624647" y="545252"/>
                  <a:pt x="624647" y="543674"/>
                </a:cubicBezTo>
                <a:lnTo>
                  <a:pt x="670391" y="290240"/>
                </a:lnTo>
                <a:cubicBezTo>
                  <a:pt x="670391" y="289188"/>
                  <a:pt x="671443" y="288663"/>
                  <a:pt x="671969" y="288663"/>
                </a:cubicBezTo>
                <a:lnTo>
                  <a:pt x="725600" y="288663"/>
                </a:lnTo>
                <a:cubicBezTo>
                  <a:pt x="726652" y="288663"/>
                  <a:pt x="727177" y="288663"/>
                  <a:pt x="727177" y="290240"/>
                </a:cubicBezTo>
                <a:close/>
                <a:moveTo>
                  <a:pt x="716661" y="476898"/>
                </a:moveTo>
                <a:lnTo>
                  <a:pt x="701413" y="373316"/>
                </a:lnTo>
                <a:lnTo>
                  <a:pt x="699310" y="359645"/>
                </a:lnTo>
                <a:lnTo>
                  <a:pt x="697733" y="373316"/>
                </a:lnTo>
                <a:lnTo>
                  <a:pt x="680907" y="476898"/>
                </a:lnTo>
                <a:lnTo>
                  <a:pt x="716136" y="476898"/>
                </a:lnTo>
                <a:close/>
                <a:moveTo>
                  <a:pt x="908577" y="415906"/>
                </a:moveTo>
                <a:cubicBezTo>
                  <a:pt x="921722" y="430628"/>
                  <a:pt x="928558" y="447979"/>
                  <a:pt x="928558" y="467959"/>
                </a:cubicBezTo>
                <a:lnTo>
                  <a:pt x="928558" y="543674"/>
                </a:lnTo>
                <a:cubicBezTo>
                  <a:pt x="928558" y="544726"/>
                  <a:pt x="928558" y="545252"/>
                  <a:pt x="926980" y="545252"/>
                </a:cubicBezTo>
                <a:lnTo>
                  <a:pt x="885442" y="545252"/>
                </a:lnTo>
                <a:cubicBezTo>
                  <a:pt x="884391" y="545252"/>
                  <a:pt x="883865" y="545252"/>
                  <a:pt x="883865" y="544200"/>
                </a:cubicBezTo>
                <a:lnTo>
                  <a:pt x="883865" y="467959"/>
                </a:lnTo>
                <a:cubicBezTo>
                  <a:pt x="883865" y="459021"/>
                  <a:pt x="880710" y="451660"/>
                  <a:pt x="874401" y="444824"/>
                </a:cubicBezTo>
                <a:cubicBezTo>
                  <a:pt x="868091" y="437989"/>
                  <a:pt x="860730" y="434834"/>
                  <a:pt x="851266" y="434834"/>
                </a:cubicBezTo>
                <a:lnTo>
                  <a:pt x="827079" y="434834"/>
                </a:lnTo>
                <a:lnTo>
                  <a:pt x="827079" y="543148"/>
                </a:lnTo>
                <a:cubicBezTo>
                  <a:pt x="827079" y="544200"/>
                  <a:pt x="826027" y="544726"/>
                  <a:pt x="824976" y="544726"/>
                </a:cubicBezTo>
                <a:lnTo>
                  <a:pt x="783438" y="544726"/>
                </a:lnTo>
                <a:cubicBezTo>
                  <a:pt x="782386" y="544726"/>
                  <a:pt x="781860" y="544200"/>
                  <a:pt x="781860" y="543148"/>
                </a:cubicBezTo>
                <a:lnTo>
                  <a:pt x="781860" y="289714"/>
                </a:lnTo>
                <a:cubicBezTo>
                  <a:pt x="782386" y="288663"/>
                  <a:pt x="782912" y="288137"/>
                  <a:pt x="783964" y="288137"/>
                </a:cubicBezTo>
                <a:lnTo>
                  <a:pt x="858101" y="288137"/>
                </a:lnTo>
                <a:cubicBezTo>
                  <a:pt x="871246" y="288137"/>
                  <a:pt x="883339" y="291292"/>
                  <a:pt x="894907" y="298127"/>
                </a:cubicBezTo>
                <a:cubicBezTo>
                  <a:pt x="905948" y="304437"/>
                  <a:pt x="914887" y="313375"/>
                  <a:pt x="921722" y="324417"/>
                </a:cubicBezTo>
                <a:cubicBezTo>
                  <a:pt x="928558" y="335459"/>
                  <a:pt x="931712" y="347552"/>
                  <a:pt x="931712" y="361223"/>
                </a:cubicBezTo>
                <a:cubicBezTo>
                  <a:pt x="931712" y="374893"/>
                  <a:pt x="930135" y="378574"/>
                  <a:pt x="927506" y="385935"/>
                </a:cubicBezTo>
                <a:cubicBezTo>
                  <a:pt x="924877" y="393296"/>
                  <a:pt x="921722" y="399080"/>
                  <a:pt x="918042" y="404338"/>
                </a:cubicBezTo>
                <a:cubicBezTo>
                  <a:pt x="914361" y="409596"/>
                  <a:pt x="911206" y="413277"/>
                  <a:pt x="908052" y="415380"/>
                </a:cubicBezTo>
                <a:close/>
                <a:moveTo>
                  <a:pt x="887546" y="361748"/>
                </a:moveTo>
                <a:cubicBezTo>
                  <a:pt x="887546" y="353861"/>
                  <a:pt x="884917" y="347026"/>
                  <a:pt x="879133" y="341242"/>
                </a:cubicBezTo>
                <a:cubicBezTo>
                  <a:pt x="873349" y="335459"/>
                  <a:pt x="866514" y="332830"/>
                  <a:pt x="858627" y="332830"/>
                </a:cubicBezTo>
                <a:lnTo>
                  <a:pt x="827079" y="332830"/>
                </a:lnTo>
                <a:lnTo>
                  <a:pt x="827079" y="390667"/>
                </a:lnTo>
                <a:lnTo>
                  <a:pt x="858627" y="390667"/>
                </a:lnTo>
                <a:cubicBezTo>
                  <a:pt x="865988" y="390667"/>
                  <a:pt x="872823" y="388038"/>
                  <a:pt x="879133" y="382255"/>
                </a:cubicBezTo>
                <a:cubicBezTo>
                  <a:pt x="884917" y="376471"/>
                  <a:pt x="888071" y="369635"/>
                  <a:pt x="888071" y="361748"/>
                </a:cubicBezTo>
                <a:close/>
                <a:moveTo>
                  <a:pt x="1078410" y="288663"/>
                </a:moveTo>
                <a:lnTo>
                  <a:pt x="938548" y="288663"/>
                </a:lnTo>
                <a:cubicBezTo>
                  <a:pt x="937496" y="288663"/>
                  <a:pt x="936970" y="288663"/>
                  <a:pt x="936970" y="290240"/>
                </a:cubicBezTo>
                <a:lnTo>
                  <a:pt x="936970" y="331778"/>
                </a:lnTo>
                <a:cubicBezTo>
                  <a:pt x="936970" y="332830"/>
                  <a:pt x="936970" y="333881"/>
                  <a:pt x="938548" y="333881"/>
                </a:cubicBezTo>
                <a:lnTo>
                  <a:pt x="986395" y="333881"/>
                </a:lnTo>
                <a:lnTo>
                  <a:pt x="986395" y="544200"/>
                </a:lnTo>
                <a:cubicBezTo>
                  <a:pt x="986395" y="545252"/>
                  <a:pt x="986395" y="545777"/>
                  <a:pt x="987973" y="545777"/>
                </a:cubicBezTo>
                <a:lnTo>
                  <a:pt x="1029511" y="545777"/>
                </a:lnTo>
                <a:cubicBezTo>
                  <a:pt x="1030562" y="545777"/>
                  <a:pt x="1031088" y="545252"/>
                  <a:pt x="1031088" y="544200"/>
                </a:cubicBezTo>
                <a:lnTo>
                  <a:pt x="1031088" y="333881"/>
                </a:lnTo>
                <a:cubicBezTo>
                  <a:pt x="1031088" y="333881"/>
                  <a:pt x="1078936" y="333881"/>
                  <a:pt x="1078936" y="333881"/>
                </a:cubicBezTo>
                <a:cubicBezTo>
                  <a:pt x="1079987" y="333881"/>
                  <a:pt x="1080513" y="333355"/>
                  <a:pt x="1080513" y="331778"/>
                </a:cubicBezTo>
                <a:lnTo>
                  <a:pt x="1080513" y="290240"/>
                </a:lnTo>
                <a:cubicBezTo>
                  <a:pt x="1080513" y="289188"/>
                  <a:pt x="1079987" y="288663"/>
                  <a:pt x="1078936" y="288663"/>
                </a:cubicBezTo>
                <a:close/>
                <a:moveTo>
                  <a:pt x="1194611" y="412751"/>
                </a:moveTo>
                <a:cubicBezTo>
                  <a:pt x="1194085" y="412751"/>
                  <a:pt x="1191982" y="411173"/>
                  <a:pt x="1188302" y="409596"/>
                </a:cubicBezTo>
                <a:cubicBezTo>
                  <a:pt x="1185147" y="408019"/>
                  <a:pt x="1181466" y="405915"/>
                  <a:pt x="1177260" y="403286"/>
                </a:cubicBezTo>
                <a:cubicBezTo>
                  <a:pt x="1173053" y="401183"/>
                  <a:pt x="1169373" y="399080"/>
                  <a:pt x="1165692" y="396977"/>
                </a:cubicBezTo>
                <a:cubicBezTo>
                  <a:pt x="1162012" y="394874"/>
                  <a:pt x="1159909" y="393822"/>
                  <a:pt x="1158331" y="393296"/>
                </a:cubicBezTo>
                <a:cubicBezTo>
                  <a:pt x="1149393" y="388564"/>
                  <a:pt x="1143083" y="383306"/>
                  <a:pt x="1139402" y="378048"/>
                </a:cubicBezTo>
                <a:cubicBezTo>
                  <a:pt x="1135722" y="372790"/>
                  <a:pt x="1134144" y="365955"/>
                  <a:pt x="1134144" y="357542"/>
                </a:cubicBezTo>
                <a:cubicBezTo>
                  <a:pt x="1134144" y="349129"/>
                  <a:pt x="1136773" y="342820"/>
                  <a:pt x="1142031" y="337036"/>
                </a:cubicBezTo>
                <a:cubicBezTo>
                  <a:pt x="1147289" y="331252"/>
                  <a:pt x="1154125" y="328623"/>
                  <a:pt x="1161486" y="328623"/>
                </a:cubicBezTo>
                <a:cubicBezTo>
                  <a:pt x="1168847" y="328623"/>
                  <a:pt x="1175157" y="331252"/>
                  <a:pt x="1180415" y="336510"/>
                </a:cubicBezTo>
                <a:cubicBezTo>
                  <a:pt x="1185673" y="341768"/>
                  <a:pt x="1188302" y="349129"/>
                  <a:pt x="1188302" y="357542"/>
                </a:cubicBezTo>
                <a:lnTo>
                  <a:pt x="1188302" y="387512"/>
                </a:lnTo>
                <a:cubicBezTo>
                  <a:pt x="1188302" y="388564"/>
                  <a:pt x="1189353" y="389090"/>
                  <a:pt x="1190405" y="389090"/>
                </a:cubicBezTo>
                <a:lnTo>
                  <a:pt x="1231417" y="389090"/>
                </a:lnTo>
                <a:cubicBezTo>
                  <a:pt x="1232468" y="389090"/>
                  <a:pt x="1232994" y="389090"/>
                  <a:pt x="1232994" y="387512"/>
                </a:cubicBezTo>
                <a:lnTo>
                  <a:pt x="1232994" y="357542"/>
                </a:lnTo>
                <a:cubicBezTo>
                  <a:pt x="1232994" y="343871"/>
                  <a:pt x="1229839" y="331778"/>
                  <a:pt x="1223004" y="320736"/>
                </a:cubicBezTo>
                <a:cubicBezTo>
                  <a:pt x="1216695" y="309695"/>
                  <a:pt x="1207756" y="301282"/>
                  <a:pt x="1196714" y="294446"/>
                </a:cubicBezTo>
                <a:cubicBezTo>
                  <a:pt x="1185673" y="288137"/>
                  <a:pt x="1173579" y="284456"/>
                  <a:pt x="1160960" y="284456"/>
                </a:cubicBezTo>
                <a:cubicBezTo>
                  <a:pt x="1148341" y="284456"/>
                  <a:pt x="1136248" y="287611"/>
                  <a:pt x="1125206" y="293921"/>
                </a:cubicBezTo>
                <a:cubicBezTo>
                  <a:pt x="1114164" y="300230"/>
                  <a:pt x="1105751" y="309169"/>
                  <a:pt x="1098916" y="319685"/>
                </a:cubicBezTo>
                <a:cubicBezTo>
                  <a:pt x="1092081" y="330726"/>
                  <a:pt x="1088926" y="342820"/>
                  <a:pt x="1088926" y="356490"/>
                </a:cubicBezTo>
                <a:cubicBezTo>
                  <a:pt x="1088926" y="370161"/>
                  <a:pt x="1092081" y="384883"/>
                  <a:pt x="1098916" y="396977"/>
                </a:cubicBezTo>
                <a:cubicBezTo>
                  <a:pt x="1105226" y="409070"/>
                  <a:pt x="1115216" y="418535"/>
                  <a:pt x="1128886" y="426421"/>
                </a:cubicBezTo>
                <a:cubicBezTo>
                  <a:pt x="1136248" y="430628"/>
                  <a:pt x="1144135" y="434834"/>
                  <a:pt x="1152547" y="439566"/>
                </a:cubicBezTo>
                <a:cubicBezTo>
                  <a:pt x="1160960" y="444299"/>
                  <a:pt x="1167270" y="447453"/>
                  <a:pt x="1170950" y="450082"/>
                </a:cubicBezTo>
                <a:cubicBezTo>
                  <a:pt x="1182518" y="456918"/>
                  <a:pt x="1188827" y="464805"/>
                  <a:pt x="1188827" y="473743"/>
                </a:cubicBezTo>
                <a:cubicBezTo>
                  <a:pt x="1188827" y="482682"/>
                  <a:pt x="1186198" y="488466"/>
                  <a:pt x="1180940" y="494249"/>
                </a:cubicBezTo>
                <a:cubicBezTo>
                  <a:pt x="1175682" y="500033"/>
                  <a:pt x="1168847" y="503188"/>
                  <a:pt x="1161486" y="503188"/>
                </a:cubicBezTo>
                <a:cubicBezTo>
                  <a:pt x="1154125" y="503188"/>
                  <a:pt x="1147289" y="500559"/>
                  <a:pt x="1142031" y="494775"/>
                </a:cubicBezTo>
                <a:cubicBezTo>
                  <a:pt x="1136773" y="488991"/>
                  <a:pt x="1134144" y="482156"/>
                  <a:pt x="1134144" y="473743"/>
                </a:cubicBezTo>
                <a:lnTo>
                  <a:pt x="1134144" y="456918"/>
                </a:lnTo>
                <a:cubicBezTo>
                  <a:pt x="1134144" y="455866"/>
                  <a:pt x="1134144" y="455340"/>
                  <a:pt x="1132567" y="455340"/>
                </a:cubicBezTo>
                <a:lnTo>
                  <a:pt x="1091555" y="455340"/>
                </a:lnTo>
                <a:cubicBezTo>
                  <a:pt x="1090503" y="455340"/>
                  <a:pt x="1089977" y="455866"/>
                  <a:pt x="1089977" y="456918"/>
                </a:cubicBezTo>
                <a:lnTo>
                  <a:pt x="1089977" y="473743"/>
                </a:lnTo>
                <a:cubicBezTo>
                  <a:pt x="1089977" y="487414"/>
                  <a:pt x="1093132" y="499507"/>
                  <a:pt x="1099968" y="510549"/>
                </a:cubicBezTo>
                <a:cubicBezTo>
                  <a:pt x="1106277" y="521591"/>
                  <a:pt x="1115216" y="530529"/>
                  <a:pt x="1126257" y="537365"/>
                </a:cubicBezTo>
                <a:cubicBezTo>
                  <a:pt x="1137299" y="544200"/>
                  <a:pt x="1149393" y="547355"/>
                  <a:pt x="1162537" y="547355"/>
                </a:cubicBezTo>
                <a:cubicBezTo>
                  <a:pt x="1175682" y="547355"/>
                  <a:pt x="1187776" y="544200"/>
                  <a:pt x="1198817" y="537365"/>
                </a:cubicBezTo>
                <a:cubicBezTo>
                  <a:pt x="1209859" y="531055"/>
                  <a:pt x="1218272" y="522117"/>
                  <a:pt x="1225107" y="511075"/>
                </a:cubicBezTo>
                <a:cubicBezTo>
                  <a:pt x="1231417" y="500033"/>
                  <a:pt x="1235097" y="487414"/>
                  <a:pt x="1235097" y="473217"/>
                </a:cubicBezTo>
                <a:cubicBezTo>
                  <a:pt x="1235097" y="459021"/>
                  <a:pt x="1231417" y="446402"/>
                  <a:pt x="1224581" y="436412"/>
                </a:cubicBezTo>
                <a:cubicBezTo>
                  <a:pt x="1217220" y="426421"/>
                  <a:pt x="1207756" y="418009"/>
                  <a:pt x="1195663" y="411173"/>
                </a:cubicBezTo>
                <a:close/>
                <a:moveTo>
                  <a:pt x="1646271" y="252908"/>
                </a:moveTo>
                <a:cubicBezTo>
                  <a:pt x="1657313" y="259744"/>
                  <a:pt x="1669406" y="262899"/>
                  <a:pt x="1682551" y="262899"/>
                </a:cubicBezTo>
                <a:cubicBezTo>
                  <a:pt x="1695696" y="262899"/>
                  <a:pt x="1707789" y="259744"/>
                  <a:pt x="1718831" y="252908"/>
                </a:cubicBezTo>
                <a:cubicBezTo>
                  <a:pt x="1729347" y="246073"/>
                  <a:pt x="1738285" y="237134"/>
                  <a:pt x="1744595" y="226093"/>
                </a:cubicBezTo>
                <a:cubicBezTo>
                  <a:pt x="1750904" y="215051"/>
                  <a:pt x="1754059" y="202432"/>
                  <a:pt x="1754059" y="188235"/>
                </a:cubicBezTo>
                <a:lnTo>
                  <a:pt x="1754059" y="171410"/>
                </a:lnTo>
                <a:cubicBezTo>
                  <a:pt x="1754059" y="170358"/>
                  <a:pt x="1754059" y="169832"/>
                  <a:pt x="1752482" y="169832"/>
                </a:cubicBezTo>
                <a:lnTo>
                  <a:pt x="1710944" y="169832"/>
                </a:lnTo>
                <a:cubicBezTo>
                  <a:pt x="1709892" y="169832"/>
                  <a:pt x="1709366" y="169832"/>
                  <a:pt x="1709366" y="171410"/>
                </a:cubicBezTo>
                <a:lnTo>
                  <a:pt x="1709366" y="188235"/>
                </a:lnTo>
                <a:cubicBezTo>
                  <a:pt x="1709366" y="196122"/>
                  <a:pt x="1706737" y="202958"/>
                  <a:pt x="1701480" y="209267"/>
                </a:cubicBezTo>
                <a:cubicBezTo>
                  <a:pt x="1696222" y="215577"/>
                  <a:pt x="1689912" y="218732"/>
                  <a:pt x="1682025" y="218732"/>
                </a:cubicBezTo>
                <a:cubicBezTo>
                  <a:pt x="1674138" y="218732"/>
                  <a:pt x="1667829" y="216103"/>
                  <a:pt x="1662571" y="210319"/>
                </a:cubicBezTo>
                <a:cubicBezTo>
                  <a:pt x="1657313" y="204535"/>
                  <a:pt x="1654684" y="197174"/>
                  <a:pt x="1654684" y="188235"/>
                </a:cubicBezTo>
                <a:lnTo>
                  <a:pt x="1654684" y="73612"/>
                </a:lnTo>
                <a:cubicBezTo>
                  <a:pt x="1654684" y="65725"/>
                  <a:pt x="1656787" y="58889"/>
                  <a:pt x="1661519" y="53106"/>
                </a:cubicBezTo>
                <a:cubicBezTo>
                  <a:pt x="1666251" y="47322"/>
                  <a:pt x="1673087" y="44167"/>
                  <a:pt x="1681499" y="44167"/>
                </a:cubicBezTo>
                <a:cubicBezTo>
                  <a:pt x="1689912" y="44167"/>
                  <a:pt x="1695696" y="47322"/>
                  <a:pt x="1700954" y="53106"/>
                </a:cubicBezTo>
                <a:cubicBezTo>
                  <a:pt x="1706212" y="58889"/>
                  <a:pt x="1708841" y="65725"/>
                  <a:pt x="1708841" y="74137"/>
                </a:cubicBezTo>
                <a:lnTo>
                  <a:pt x="1708841" y="90963"/>
                </a:lnTo>
                <a:cubicBezTo>
                  <a:pt x="1708841" y="92014"/>
                  <a:pt x="1708841" y="92540"/>
                  <a:pt x="1710418" y="92540"/>
                </a:cubicBezTo>
                <a:lnTo>
                  <a:pt x="1751430" y="92540"/>
                </a:lnTo>
                <a:cubicBezTo>
                  <a:pt x="1752482" y="92540"/>
                  <a:pt x="1753008" y="92540"/>
                  <a:pt x="1753008" y="90963"/>
                </a:cubicBezTo>
                <a:lnTo>
                  <a:pt x="1753008" y="74137"/>
                </a:lnTo>
                <a:cubicBezTo>
                  <a:pt x="1753008" y="60467"/>
                  <a:pt x="1749853" y="47848"/>
                  <a:pt x="1743543" y="36806"/>
                </a:cubicBezTo>
                <a:cubicBezTo>
                  <a:pt x="1737234" y="25764"/>
                  <a:pt x="1728821" y="16826"/>
                  <a:pt x="1717779" y="9990"/>
                </a:cubicBezTo>
                <a:cubicBezTo>
                  <a:pt x="1707789" y="3155"/>
                  <a:pt x="1695696" y="0"/>
                  <a:pt x="1682551" y="0"/>
                </a:cubicBezTo>
                <a:cubicBezTo>
                  <a:pt x="1669406" y="0"/>
                  <a:pt x="1656787" y="3155"/>
                  <a:pt x="1646271" y="9990"/>
                </a:cubicBezTo>
                <a:cubicBezTo>
                  <a:pt x="1635229" y="16826"/>
                  <a:pt x="1626816" y="25764"/>
                  <a:pt x="1620507" y="36806"/>
                </a:cubicBezTo>
                <a:cubicBezTo>
                  <a:pt x="1614197" y="47848"/>
                  <a:pt x="1611042" y="60467"/>
                  <a:pt x="1611042" y="73612"/>
                </a:cubicBezTo>
                <a:lnTo>
                  <a:pt x="1611042" y="188235"/>
                </a:lnTo>
                <a:cubicBezTo>
                  <a:pt x="1611042" y="201906"/>
                  <a:pt x="1613671" y="214525"/>
                  <a:pt x="1619981" y="226093"/>
                </a:cubicBezTo>
                <a:cubicBezTo>
                  <a:pt x="1626290" y="237134"/>
                  <a:pt x="1634703" y="246073"/>
                  <a:pt x="1645745" y="252908"/>
                </a:cubicBezTo>
                <a:close/>
                <a:moveTo>
                  <a:pt x="1774565" y="259218"/>
                </a:moveTo>
                <a:lnTo>
                  <a:pt x="1892870" y="259218"/>
                </a:lnTo>
                <a:cubicBezTo>
                  <a:pt x="1893921" y="259218"/>
                  <a:pt x="1894447" y="259218"/>
                  <a:pt x="1894447" y="257641"/>
                </a:cubicBezTo>
                <a:lnTo>
                  <a:pt x="1894447" y="216103"/>
                </a:lnTo>
                <a:cubicBezTo>
                  <a:pt x="1894447" y="215051"/>
                  <a:pt x="1894447" y="214525"/>
                  <a:pt x="1892870" y="214525"/>
                </a:cubicBezTo>
                <a:lnTo>
                  <a:pt x="1817681" y="214525"/>
                </a:lnTo>
                <a:lnTo>
                  <a:pt x="1817681" y="150378"/>
                </a:lnTo>
                <a:lnTo>
                  <a:pt x="1892870" y="150378"/>
                </a:lnTo>
                <a:cubicBezTo>
                  <a:pt x="1893921" y="150378"/>
                  <a:pt x="1894447" y="150378"/>
                  <a:pt x="1894447" y="148801"/>
                </a:cubicBezTo>
                <a:lnTo>
                  <a:pt x="1894447" y="107263"/>
                </a:lnTo>
                <a:cubicBezTo>
                  <a:pt x="1894447" y="106211"/>
                  <a:pt x="1893395" y="105685"/>
                  <a:pt x="1892870" y="105685"/>
                </a:cubicBezTo>
                <a:lnTo>
                  <a:pt x="1817681" y="105685"/>
                </a:lnTo>
                <a:lnTo>
                  <a:pt x="1817681" y="48373"/>
                </a:lnTo>
                <a:lnTo>
                  <a:pt x="1892870" y="48373"/>
                </a:lnTo>
                <a:cubicBezTo>
                  <a:pt x="1893921" y="48373"/>
                  <a:pt x="1894447" y="48373"/>
                  <a:pt x="1894447" y="46796"/>
                </a:cubicBezTo>
                <a:lnTo>
                  <a:pt x="1894447" y="5784"/>
                </a:lnTo>
                <a:cubicBezTo>
                  <a:pt x="1894447" y="4732"/>
                  <a:pt x="1894447" y="4206"/>
                  <a:pt x="1892870" y="4206"/>
                </a:cubicBezTo>
                <a:lnTo>
                  <a:pt x="1775617" y="4206"/>
                </a:lnTo>
                <a:cubicBezTo>
                  <a:pt x="1774565" y="4206"/>
                  <a:pt x="1774039" y="4206"/>
                  <a:pt x="1774039" y="5784"/>
                </a:cubicBezTo>
                <a:lnTo>
                  <a:pt x="1774039" y="257641"/>
                </a:lnTo>
                <a:cubicBezTo>
                  <a:pt x="1774039" y="258692"/>
                  <a:pt x="1774039" y="259218"/>
                  <a:pt x="1775091" y="259218"/>
                </a:cubicBezTo>
                <a:close/>
                <a:moveTo>
                  <a:pt x="1917582" y="259218"/>
                </a:moveTo>
                <a:lnTo>
                  <a:pt x="2035887" y="259218"/>
                </a:lnTo>
                <a:cubicBezTo>
                  <a:pt x="2036938" y="259218"/>
                  <a:pt x="2037464" y="258692"/>
                  <a:pt x="2037464" y="257641"/>
                </a:cubicBezTo>
                <a:lnTo>
                  <a:pt x="2037464" y="216103"/>
                </a:lnTo>
                <a:cubicBezTo>
                  <a:pt x="2037464" y="215051"/>
                  <a:pt x="2036938" y="214525"/>
                  <a:pt x="2035887" y="214525"/>
                </a:cubicBezTo>
                <a:lnTo>
                  <a:pt x="1960697" y="214525"/>
                </a:lnTo>
                <a:lnTo>
                  <a:pt x="1960697" y="5784"/>
                </a:lnTo>
                <a:cubicBezTo>
                  <a:pt x="1960697" y="4732"/>
                  <a:pt x="1960697" y="4206"/>
                  <a:pt x="1959120" y="4206"/>
                </a:cubicBezTo>
                <a:lnTo>
                  <a:pt x="1918634" y="4206"/>
                </a:lnTo>
                <a:cubicBezTo>
                  <a:pt x="1917582" y="4206"/>
                  <a:pt x="1917056" y="4732"/>
                  <a:pt x="1917056" y="5784"/>
                </a:cubicBezTo>
                <a:lnTo>
                  <a:pt x="1917056" y="257115"/>
                </a:lnTo>
                <a:cubicBezTo>
                  <a:pt x="1917056" y="258166"/>
                  <a:pt x="1917056" y="258692"/>
                  <a:pt x="1918108" y="258692"/>
                </a:cubicBezTo>
                <a:close/>
                <a:moveTo>
                  <a:pt x="2177852" y="148275"/>
                </a:moveTo>
                <a:lnTo>
                  <a:pt x="2177852" y="106737"/>
                </a:lnTo>
                <a:cubicBezTo>
                  <a:pt x="2177852" y="105685"/>
                  <a:pt x="2176800" y="105159"/>
                  <a:pt x="2176274" y="105159"/>
                </a:cubicBezTo>
                <a:lnTo>
                  <a:pt x="2101085" y="105159"/>
                </a:lnTo>
                <a:lnTo>
                  <a:pt x="2101085" y="48373"/>
                </a:lnTo>
                <a:lnTo>
                  <a:pt x="2176274" y="48373"/>
                </a:lnTo>
                <a:cubicBezTo>
                  <a:pt x="2177326" y="48373"/>
                  <a:pt x="2177852" y="48373"/>
                  <a:pt x="2177852" y="46796"/>
                </a:cubicBezTo>
                <a:lnTo>
                  <a:pt x="2177852" y="5258"/>
                </a:lnTo>
                <a:cubicBezTo>
                  <a:pt x="2177852" y="4206"/>
                  <a:pt x="2177326" y="3681"/>
                  <a:pt x="2176274" y="3681"/>
                </a:cubicBezTo>
                <a:lnTo>
                  <a:pt x="2059022" y="3681"/>
                </a:lnTo>
                <a:cubicBezTo>
                  <a:pt x="2057970" y="3681"/>
                  <a:pt x="2057444" y="3681"/>
                  <a:pt x="2057444" y="5258"/>
                </a:cubicBezTo>
                <a:lnTo>
                  <a:pt x="2057444" y="257115"/>
                </a:lnTo>
                <a:cubicBezTo>
                  <a:pt x="2056918" y="258166"/>
                  <a:pt x="2057444" y="258692"/>
                  <a:pt x="2058496" y="258692"/>
                </a:cubicBezTo>
                <a:lnTo>
                  <a:pt x="2099508" y="258692"/>
                </a:lnTo>
                <a:cubicBezTo>
                  <a:pt x="2100560" y="258692"/>
                  <a:pt x="2101085" y="258166"/>
                  <a:pt x="2101085" y="257115"/>
                </a:cubicBezTo>
                <a:lnTo>
                  <a:pt x="2101085" y="149852"/>
                </a:lnTo>
                <a:lnTo>
                  <a:pt x="2176274" y="149852"/>
                </a:lnTo>
                <a:cubicBezTo>
                  <a:pt x="2177326" y="149852"/>
                  <a:pt x="2177852" y="149852"/>
                  <a:pt x="2177852" y="148275"/>
                </a:cubicBezTo>
                <a:close/>
                <a:moveTo>
                  <a:pt x="2238844" y="257641"/>
                </a:moveTo>
                <a:cubicBezTo>
                  <a:pt x="2238844" y="258692"/>
                  <a:pt x="2238844" y="259218"/>
                  <a:pt x="2239896" y="259218"/>
                </a:cubicBezTo>
                <a:lnTo>
                  <a:pt x="2281960" y="259218"/>
                </a:lnTo>
                <a:cubicBezTo>
                  <a:pt x="2283011" y="259218"/>
                  <a:pt x="2283537" y="259218"/>
                  <a:pt x="2283537" y="257641"/>
                </a:cubicBezTo>
                <a:lnTo>
                  <a:pt x="2283537" y="151955"/>
                </a:lnTo>
                <a:cubicBezTo>
                  <a:pt x="2283537" y="151955"/>
                  <a:pt x="2332436" y="5258"/>
                  <a:pt x="2332436" y="5258"/>
                </a:cubicBezTo>
                <a:cubicBezTo>
                  <a:pt x="2332436" y="4206"/>
                  <a:pt x="2332436" y="3681"/>
                  <a:pt x="2331384" y="3681"/>
                </a:cubicBezTo>
                <a:lnTo>
                  <a:pt x="2290372" y="3681"/>
                </a:lnTo>
                <a:cubicBezTo>
                  <a:pt x="2289321" y="3681"/>
                  <a:pt x="2288795" y="3681"/>
                  <a:pt x="2288795" y="5258"/>
                </a:cubicBezTo>
                <a:lnTo>
                  <a:pt x="2261453" y="104108"/>
                </a:lnTo>
                <a:lnTo>
                  <a:pt x="2234112" y="5258"/>
                </a:lnTo>
                <a:cubicBezTo>
                  <a:pt x="2234112" y="4206"/>
                  <a:pt x="2233060" y="3681"/>
                  <a:pt x="2232009" y="3681"/>
                </a:cubicBezTo>
                <a:lnTo>
                  <a:pt x="2191522" y="3681"/>
                </a:lnTo>
                <a:cubicBezTo>
                  <a:pt x="2190471" y="3681"/>
                  <a:pt x="2189945" y="3681"/>
                  <a:pt x="2190471" y="5258"/>
                </a:cubicBezTo>
                <a:lnTo>
                  <a:pt x="2239370" y="153533"/>
                </a:lnTo>
                <a:lnTo>
                  <a:pt x="2239370" y="257641"/>
                </a:lnTo>
                <a:close/>
                <a:moveTo>
                  <a:pt x="2342952" y="257115"/>
                </a:moveTo>
                <a:lnTo>
                  <a:pt x="2342952" y="5258"/>
                </a:lnTo>
                <a:cubicBezTo>
                  <a:pt x="2343478" y="4206"/>
                  <a:pt x="2344004" y="3681"/>
                  <a:pt x="2345055" y="3681"/>
                </a:cubicBezTo>
                <a:lnTo>
                  <a:pt x="2413409" y="3681"/>
                </a:lnTo>
                <a:cubicBezTo>
                  <a:pt x="2427080" y="3155"/>
                  <a:pt x="2439173" y="6310"/>
                  <a:pt x="2450215" y="12619"/>
                </a:cubicBezTo>
                <a:cubicBezTo>
                  <a:pt x="2461256" y="19454"/>
                  <a:pt x="2470195" y="27867"/>
                  <a:pt x="2476504" y="39435"/>
                </a:cubicBezTo>
                <a:cubicBezTo>
                  <a:pt x="2483340" y="50477"/>
                  <a:pt x="2486495" y="63096"/>
                  <a:pt x="2486495" y="76241"/>
                </a:cubicBezTo>
                <a:lnTo>
                  <a:pt x="2486495" y="181400"/>
                </a:lnTo>
                <a:cubicBezTo>
                  <a:pt x="2486495" y="195597"/>
                  <a:pt x="2482814" y="208216"/>
                  <a:pt x="2476504" y="220309"/>
                </a:cubicBezTo>
                <a:cubicBezTo>
                  <a:pt x="2469669" y="231877"/>
                  <a:pt x="2460731" y="241341"/>
                  <a:pt x="2449163" y="248176"/>
                </a:cubicBezTo>
                <a:cubicBezTo>
                  <a:pt x="2437596" y="255012"/>
                  <a:pt x="2424976" y="258692"/>
                  <a:pt x="2410254" y="258692"/>
                </a:cubicBezTo>
                <a:lnTo>
                  <a:pt x="2344529" y="258692"/>
                </a:lnTo>
                <a:cubicBezTo>
                  <a:pt x="2343478" y="258692"/>
                  <a:pt x="2342952" y="258692"/>
                  <a:pt x="2342952" y="257115"/>
                </a:cubicBezTo>
                <a:close/>
                <a:moveTo>
                  <a:pt x="2387645" y="213999"/>
                </a:moveTo>
                <a:lnTo>
                  <a:pt x="2410254" y="213999"/>
                </a:lnTo>
                <a:cubicBezTo>
                  <a:pt x="2419193" y="213999"/>
                  <a:pt x="2427080" y="210845"/>
                  <a:pt x="2433389" y="204535"/>
                </a:cubicBezTo>
                <a:cubicBezTo>
                  <a:pt x="2439699" y="198226"/>
                  <a:pt x="2442853" y="190864"/>
                  <a:pt x="2442853" y="181926"/>
                </a:cubicBezTo>
                <a:lnTo>
                  <a:pt x="2442853" y="76241"/>
                </a:lnTo>
                <a:cubicBezTo>
                  <a:pt x="2442853" y="68354"/>
                  <a:pt x="2440225" y="61518"/>
                  <a:pt x="2434441" y="55734"/>
                </a:cubicBezTo>
                <a:cubicBezTo>
                  <a:pt x="2428657" y="49951"/>
                  <a:pt x="2421822" y="47322"/>
                  <a:pt x="2413935" y="47322"/>
                </a:cubicBezTo>
                <a:lnTo>
                  <a:pt x="2388171" y="47322"/>
                </a:lnTo>
                <a:cubicBezTo>
                  <a:pt x="2388171" y="47322"/>
                  <a:pt x="2388171" y="213474"/>
                  <a:pt x="2388171" y="213474"/>
                </a:cubicBezTo>
                <a:close/>
                <a:moveTo>
                  <a:pt x="2508052" y="257115"/>
                </a:moveTo>
                <a:lnTo>
                  <a:pt x="2508052" y="5258"/>
                </a:lnTo>
                <a:cubicBezTo>
                  <a:pt x="2508578" y="4206"/>
                  <a:pt x="2509104" y="3681"/>
                  <a:pt x="2510155" y="3681"/>
                </a:cubicBezTo>
                <a:lnTo>
                  <a:pt x="2578509" y="3681"/>
                </a:lnTo>
                <a:cubicBezTo>
                  <a:pt x="2592180" y="3155"/>
                  <a:pt x="2604273" y="6310"/>
                  <a:pt x="2615315" y="12619"/>
                </a:cubicBezTo>
                <a:cubicBezTo>
                  <a:pt x="2626357" y="19454"/>
                  <a:pt x="2635295" y="27867"/>
                  <a:pt x="2641605" y="39435"/>
                </a:cubicBezTo>
                <a:cubicBezTo>
                  <a:pt x="2648440" y="50477"/>
                  <a:pt x="2651595" y="63096"/>
                  <a:pt x="2651595" y="76241"/>
                </a:cubicBezTo>
                <a:lnTo>
                  <a:pt x="2651595" y="181400"/>
                </a:lnTo>
                <a:cubicBezTo>
                  <a:pt x="2651595" y="195597"/>
                  <a:pt x="2647914" y="208216"/>
                  <a:pt x="2641605" y="220309"/>
                </a:cubicBezTo>
                <a:cubicBezTo>
                  <a:pt x="2634769" y="231877"/>
                  <a:pt x="2625831" y="241341"/>
                  <a:pt x="2614263" y="248176"/>
                </a:cubicBezTo>
                <a:cubicBezTo>
                  <a:pt x="2602696" y="255012"/>
                  <a:pt x="2590077" y="258692"/>
                  <a:pt x="2575354" y="258692"/>
                </a:cubicBezTo>
                <a:lnTo>
                  <a:pt x="2509630" y="258692"/>
                </a:lnTo>
                <a:cubicBezTo>
                  <a:pt x="2508578" y="258692"/>
                  <a:pt x="2508052" y="258692"/>
                  <a:pt x="2508052" y="257115"/>
                </a:cubicBezTo>
                <a:close/>
                <a:moveTo>
                  <a:pt x="2552745" y="213999"/>
                </a:moveTo>
                <a:lnTo>
                  <a:pt x="2575354" y="213999"/>
                </a:lnTo>
                <a:cubicBezTo>
                  <a:pt x="2584293" y="213999"/>
                  <a:pt x="2592180" y="210845"/>
                  <a:pt x="2598489" y="204535"/>
                </a:cubicBezTo>
                <a:cubicBezTo>
                  <a:pt x="2604799" y="198226"/>
                  <a:pt x="2607954" y="190864"/>
                  <a:pt x="2607954" y="181926"/>
                </a:cubicBezTo>
                <a:lnTo>
                  <a:pt x="2607954" y="76241"/>
                </a:lnTo>
                <a:cubicBezTo>
                  <a:pt x="2607954" y="68354"/>
                  <a:pt x="2605325" y="61518"/>
                  <a:pt x="2599541" y="55734"/>
                </a:cubicBezTo>
                <a:cubicBezTo>
                  <a:pt x="2593757" y="49951"/>
                  <a:pt x="2586922" y="47322"/>
                  <a:pt x="2579035" y="47322"/>
                </a:cubicBezTo>
                <a:lnTo>
                  <a:pt x="2553271" y="47322"/>
                </a:lnTo>
                <a:cubicBezTo>
                  <a:pt x="2553271" y="47322"/>
                  <a:pt x="2553271" y="213474"/>
                  <a:pt x="2553271" y="213474"/>
                </a:cubicBezTo>
                <a:close/>
                <a:moveTo>
                  <a:pt x="2797766" y="5258"/>
                </a:moveTo>
                <a:cubicBezTo>
                  <a:pt x="2797766" y="4206"/>
                  <a:pt x="2797766" y="3681"/>
                  <a:pt x="2796715" y="3681"/>
                </a:cubicBezTo>
                <a:lnTo>
                  <a:pt x="2755703" y="3681"/>
                </a:lnTo>
                <a:cubicBezTo>
                  <a:pt x="2754651" y="3681"/>
                  <a:pt x="2754125" y="3681"/>
                  <a:pt x="2754125" y="5258"/>
                </a:cubicBezTo>
                <a:lnTo>
                  <a:pt x="2726784" y="104108"/>
                </a:lnTo>
                <a:lnTo>
                  <a:pt x="2699968" y="5258"/>
                </a:lnTo>
                <a:cubicBezTo>
                  <a:pt x="2699968" y="4206"/>
                  <a:pt x="2698917" y="3681"/>
                  <a:pt x="2697865" y="3681"/>
                </a:cubicBezTo>
                <a:lnTo>
                  <a:pt x="2657379" y="3681"/>
                </a:lnTo>
                <a:cubicBezTo>
                  <a:pt x="2656327" y="3681"/>
                  <a:pt x="2655801" y="3681"/>
                  <a:pt x="2656327" y="5258"/>
                </a:cubicBezTo>
                <a:lnTo>
                  <a:pt x="2705226" y="153533"/>
                </a:lnTo>
                <a:lnTo>
                  <a:pt x="2705226" y="257641"/>
                </a:lnTo>
                <a:cubicBezTo>
                  <a:pt x="2705226" y="258692"/>
                  <a:pt x="2705226" y="259218"/>
                  <a:pt x="2705752" y="259218"/>
                </a:cubicBezTo>
                <a:lnTo>
                  <a:pt x="2747816" y="259218"/>
                </a:lnTo>
                <a:cubicBezTo>
                  <a:pt x="2748867" y="259218"/>
                  <a:pt x="2749393" y="259218"/>
                  <a:pt x="2749393" y="257641"/>
                </a:cubicBezTo>
                <a:lnTo>
                  <a:pt x="2749393" y="151955"/>
                </a:lnTo>
                <a:cubicBezTo>
                  <a:pt x="2749393" y="151955"/>
                  <a:pt x="2798292" y="5258"/>
                  <a:pt x="2798292" y="5258"/>
                </a:cubicBezTo>
                <a:close/>
                <a:moveTo>
                  <a:pt x="2919751" y="248176"/>
                </a:moveTo>
                <a:cubicBezTo>
                  <a:pt x="2908184" y="255012"/>
                  <a:pt x="2895565" y="258692"/>
                  <a:pt x="2880843" y="258692"/>
                </a:cubicBezTo>
                <a:lnTo>
                  <a:pt x="2815118" y="258692"/>
                </a:lnTo>
                <a:cubicBezTo>
                  <a:pt x="2814066" y="258692"/>
                  <a:pt x="2813540" y="258692"/>
                  <a:pt x="2813540" y="257115"/>
                </a:cubicBezTo>
                <a:lnTo>
                  <a:pt x="2813540" y="5258"/>
                </a:lnTo>
                <a:cubicBezTo>
                  <a:pt x="2814066" y="4206"/>
                  <a:pt x="2814592" y="3681"/>
                  <a:pt x="2815644" y="3681"/>
                </a:cubicBezTo>
                <a:lnTo>
                  <a:pt x="2883997" y="3681"/>
                </a:lnTo>
                <a:cubicBezTo>
                  <a:pt x="2897668" y="3155"/>
                  <a:pt x="2909761" y="6310"/>
                  <a:pt x="2920803" y="12619"/>
                </a:cubicBezTo>
                <a:cubicBezTo>
                  <a:pt x="2931845" y="19454"/>
                  <a:pt x="2940783" y="27867"/>
                  <a:pt x="2947093" y="39435"/>
                </a:cubicBezTo>
                <a:cubicBezTo>
                  <a:pt x="2953928" y="50477"/>
                  <a:pt x="2957083" y="63096"/>
                  <a:pt x="2957083" y="76241"/>
                </a:cubicBezTo>
                <a:lnTo>
                  <a:pt x="2957083" y="181400"/>
                </a:lnTo>
                <a:cubicBezTo>
                  <a:pt x="2957083" y="195597"/>
                  <a:pt x="2953403" y="208216"/>
                  <a:pt x="2947093" y="220309"/>
                </a:cubicBezTo>
                <a:cubicBezTo>
                  <a:pt x="2940258" y="231877"/>
                  <a:pt x="2931319" y="241341"/>
                  <a:pt x="2919751" y="248176"/>
                </a:cubicBezTo>
                <a:close/>
                <a:moveTo>
                  <a:pt x="2912916" y="76241"/>
                </a:moveTo>
                <a:cubicBezTo>
                  <a:pt x="2912916" y="68354"/>
                  <a:pt x="2910287" y="61518"/>
                  <a:pt x="2904503" y="55734"/>
                </a:cubicBezTo>
                <a:cubicBezTo>
                  <a:pt x="2898719" y="49951"/>
                  <a:pt x="2891884" y="47322"/>
                  <a:pt x="2883997" y="47322"/>
                </a:cubicBezTo>
                <a:lnTo>
                  <a:pt x="2858233" y="47322"/>
                </a:lnTo>
                <a:cubicBezTo>
                  <a:pt x="2858233" y="47322"/>
                  <a:pt x="2858233" y="213474"/>
                  <a:pt x="2858233" y="213474"/>
                </a:cubicBezTo>
                <a:lnTo>
                  <a:pt x="2880843" y="213474"/>
                </a:lnTo>
                <a:cubicBezTo>
                  <a:pt x="2889781" y="213474"/>
                  <a:pt x="2897668" y="210319"/>
                  <a:pt x="2903452" y="204009"/>
                </a:cubicBezTo>
                <a:cubicBezTo>
                  <a:pt x="2909761" y="197700"/>
                  <a:pt x="2912916" y="190339"/>
                  <a:pt x="2912916" y="181400"/>
                </a:cubicBezTo>
                <a:lnTo>
                  <a:pt x="2912916" y="76241"/>
                </a:lnTo>
                <a:close/>
                <a:moveTo>
                  <a:pt x="3068026" y="5258"/>
                </a:moveTo>
                <a:lnTo>
                  <a:pt x="3111667" y="257115"/>
                </a:lnTo>
                <a:cubicBezTo>
                  <a:pt x="3111667" y="258166"/>
                  <a:pt x="3111667" y="258692"/>
                  <a:pt x="3110090" y="258692"/>
                </a:cubicBezTo>
                <a:lnTo>
                  <a:pt x="3069604" y="258692"/>
                </a:lnTo>
                <a:cubicBezTo>
                  <a:pt x="3068552" y="258692"/>
                  <a:pt x="3068026" y="258166"/>
                  <a:pt x="3068026" y="257115"/>
                </a:cubicBezTo>
                <a:lnTo>
                  <a:pt x="3063820" y="230299"/>
                </a:lnTo>
                <a:lnTo>
                  <a:pt x="3013869" y="230299"/>
                </a:lnTo>
                <a:lnTo>
                  <a:pt x="3009663" y="257115"/>
                </a:lnTo>
                <a:cubicBezTo>
                  <a:pt x="3009663" y="258166"/>
                  <a:pt x="3008611" y="258692"/>
                  <a:pt x="3008085" y="258692"/>
                </a:cubicBezTo>
                <a:lnTo>
                  <a:pt x="2967599" y="258692"/>
                </a:lnTo>
                <a:cubicBezTo>
                  <a:pt x="2966547" y="258692"/>
                  <a:pt x="2966021" y="258166"/>
                  <a:pt x="2966021" y="257115"/>
                </a:cubicBezTo>
                <a:lnTo>
                  <a:pt x="3011240" y="5258"/>
                </a:lnTo>
                <a:cubicBezTo>
                  <a:pt x="3011240" y="4206"/>
                  <a:pt x="3012292" y="3681"/>
                  <a:pt x="3012818" y="3681"/>
                </a:cubicBezTo>
                <a:lnTo>
                  <a:pt x="3065923" y="3681"/>
                </a:lnTo>
                <a:cubicBezTo>
                  <a:pt x="3066975" y="3681"/>
                  <a:pt x="3067501" y="3681"/>
                  <a:pt x="3067501" y="5258"/>
                </a:cubicBezTo>
                <a:close/>
                <a:moveTo>
                  <a:pt x="3055933" y="191390"/>
                </a:moveTo>
                <a:lnTo>
                  <a:pt x="3040685" y="88334"/>
                </a:lnTo>
                <a:lnTo>
                  <a:pt x="3038582" y="74663"/>
                </a:lnTo>
                <a:lnTo>
                  <a:pt x="3037004" y="88334"/>
                </a:lnTo>
                <a:lnTo>
                  <a:pt x="3020704" y="191390"/>
                </a:lnTo>
                <a:lnTo>
                  <a:pt x="3055933" y="191390"/>
                </a:lnTo>
                <a:close/>
                <a:moveTo>
                  <a:pt x="3264674" y="5258"/>
                </a:moveTo>
                <a:cubicBezTo>
                  <a:pt x="3264674" y="4206"/>
                  <a:pt x="3264674" y="3681"/>
                  <a:pt x="3263097" y="3681"/>
                </a:cubicBezTo>
                <a:lnTo>
                  <a:pt x="3222085" y="3681"/>
                </a:lnTo>
                <a:cubicBezTo>
                  <a:pt x="3221033" y="3681"/>
                  <a:pt x="3220507" y="3681"/>
                  <a:pt x="3220507" y="5258"/>
                </a:cubicBezTo>
                <a:lnTo>
                  <a:pt x="3220507" y="188761"/>
                </a:lnTo>
                <a:cubicBezTo>
                  <a:pt x="3220507" y="197174"/>
                  <a:pt x="3217878" y="204009"/>
                  <a:pt x="3212620" y="209793"/>
                </a:cubicBezTo>
                <a:cubicBezTo>
                  <a:pt x="3207362" y="215577"/>
                  <a:pt x="3201053" y="218206"/>
                  <a:pt x="3193166" y="218206"/>
                </a:cubicBezTo>
                <a:cubicBezTo>
                  <a:pt x="3185279" y="218206"/>
                  <a:pt x="3178969" y="215577"/>
                  <a:pt x="3173711" y="209793"/>
                </a:cubicBezTo>
                <a:cubicBezTo>
                  <a:pt x="3168453" y="204009"/>
                  <a:pt x="3165824" y="197174"/>
                  <a:pt x="3165824" y="188761"/>
                </a:cubicBezTo>
                <a:lnTo>
                  <a:pt x="3165824" y="5258"/>
                </a:lnTo>
                <a:cubicBezTo>
                  <a:pt x="3165824" y="4206"/>
                  <a:pt x="3165824" y="3681"/>
                  <a:pt x="3164247" y="3681"/>
                </a:cubicBezTo>
                <a:lnTo>
                  <a:pt x="3123235" y="3681"/>
                </a:lnTo>
                <a:cubicBezTo>
                  <a:pt x="3122183" y="3681"/>
                  <a:pt x="3121658" y="3681"/>
                  <a:pt x="3121658" y="5258"/>
                </a:cubicBezTo>
                <a:lnTo>
                  <a:pt x="3121658" y="188761"/>
                </a:lnTo>
                <a:cubicBezTo>
                  <a:pt x="3121132" y="202432"/>
                  <a:pt x="3124287" y="214525"/>
                  <a:pt x="3130596" y="225567"/>
                </a:cubicBezTo>
                <a:cubicBezTo>
                  <a:pt x="3136906" y="236609"/>
                  <a:pt x="3145844" y="245547"/>
                  <a:pt x="3156886" y="252383"/>
                </a:cubicBezTo>
                <a:cubicBezTo>
                  <a:pt x="3167928" y="259218"/>
                  <a:pt x="3180021" y="262373"/>
                  <a:pt x="3192640" y="262373"/>
                </a:cubicBezTo>
                <a:cubicBezTo>
                  <a:pt x="3205259" y="262373"/>
                  <a:pt x="3218404" y="259218"/>
                  <a:pt x="3228920" y="252383"/>
                </a:cubicBezTo>
                <a:cubicBezTo>
                  <a:pt x="3239962" y="245547"/>
                  <a:pt x="3248375" y="236609"/>
                  <a:pt x="3254684" y="225567"/>
                </a:cubicBezTo>
                <a:cubicBezTo>
                  <a:pt x="3260994" y="214525"/>
                  <a:pt x="3264148" y="201906"/>
                  <a:pt x="3264148" y="188235"/>
                </a:cubicBezTo>
                <a:lnTo>
                  <a:pt x="3264148" y="5258"/>
                </a:lnTo>
                <a:close/>
                <a:moveTo>
                  <a:pt x="1400198" y="543148"/>
                </a:moveTo>
                <a:lnTo>
                  <a:pt x="1443313" y="543148"/>
                </a:lnTo>
                <a:lnTo>
                  <a:pt x="1443313" y="3155"/>
                </a:lnTo>
                <a:lnTo>
                  <a:pt x="1400198" y="3155"/>
                </a:lnTo>
                <a:lnTo>
                  <a:pt x="1400198" y="543148"/>
                </a:lnTo>
                <a:close/>
                <a:moveTo>
                  <a:pt x="1754059" y="290766"/>
                </a:moveTo>
                <a:lnTo>
                  <a:pt x="1713573" y="290766"/>
                </a:lnTo>
                <a:cubicBezTo>
                  <a:pt x="1712521" y="290766"/>
                  <a:pt x="1711995" y="290766"/>
                  <a:pt x="1711995" y="292343"/>
                </a:cubicBezTo>
                <a:lnTo>
                  <a:pt x="1684654" y="390667"/>
                </a:lnTo>
                <a:lnTo>
                  <a:pt x="1657838" y="292343"/>
                </a:lnTo>
                <a:cubicBezTo>
                  <a:pt x="1657838" y="291292"/>
                  <a:pt x="1656787" y="290766"/>
                  <a:pt x="1655735" y="290766"/>
                </a:cubicBezTo>
                <a:lnTo>
                  <a:pt x="1615249" y="290766"/>
                </a:lnTo>
                <a:cubicBezTo>
                  <a:pt x="1614197" y="290766"/>
                  <a:pt x="1613671" y="290766"/>
                  <a:pt x="1614197" y="292343"/>
                </a:cubicBezTo>
                <a:lnTo>
                  <a:pt x="1662571" y="440092"/>
                </a:lnTo>
                <a:lnTo>
                  <a:pt x="1662571" y="543674"/>
                </a:lnTo>
                <a:cubicBezTo>
                  <a:pt x="1662571" y="544726"/>
                  <a:pt x="1662571" y="545252"/>
                  <a:pt x="1663096" y="545252"/>
                </a:cubicBezTo>
                <a:lnTo>
                  <a:pt x="1704634" y="545252"/>
                </a:lnTo>
                <a:cubicBezTo>
                  <a:pt x="1705686" y="545252"/>
                  <a:pt x="1706212" y="545252"/>
                  <a:pt x="1706212" y="543674"/>
                </a:cubicBezTo>
                <a:lnTo>
                  <a:pt x="1706212" y="438515"/>
                </a:lnTo>
                <a:cubicBezTo>
                  <a:pt x="1706212" y="438515"/>
                  <a:pt x="1754585" y="292343"/>
                  <a:pt x="1754585" y="292343"/>
                </a:cubicBezTo>
                <a:cubicBezTo>
                  <a:pt x="1754585" y="291292"/>
                  <a:pt x="1754585" y="290766"/>
                  <a:pt x="1753533" y="290766"/>
                </a:cubicBezTo>
                <a:close/>
                <a:moveTo>
                  <a:pt x="1932830" y="290766"/>
                </a:moveTo>
                <a:lnTo>
                  <a:pt x="1888137" y="290766"/>
                </a:lnTo>
                <a:cubicBezTo>
                  <a:pt x="1887086" y="290766"/>
                  <a:pt x="1886560" y="290766"/>
                  <a:pt x="1885509" y="292343"/>
                </a:cubicBezTo>
                <a:lnTo>
                  <a:pt x="1852383" y="340717"/>
                </a:lnTo>
                <a:lnTo>
                  <a:pt x="1819258" y="292343"/>
                </a:lnTo>
                <a:cubicBezTo>
                  <a:pt x="1818732" y="291292"/>
                  <a:pt x="1817681" y="290766"/>
                  <a:pt x="1816629" y="290766"/>
                </a:cubicBezTo>
                <a:lnTo>
                  <a:pt x="1772462" y="290766"/>
                </a:lnTo>
                <a:cubicBezTo>
                  <a:pt x="1771410" y="290766"/>
                  <a:pt x="1770885" y="290766"/>
                  <a:pt x="1770885" y="292343"/>
                </a:cubicBezTo>
                <a:lnTo>
                  <a:pt x="1770885" y="543148"/>
                </a:lnTo>
                <a:cubicBezTo>
                  <a:pt x="1770359" y="544200"/>
                  <a:pt x="1770885" y="544726"/>
                  <a:pt x="1771410" y="544726"/>
                </a:cubicBezTo>
                <a:lnTo>
                  <a:pt x="1812423" y="544726"/>
                </a:lnTo>
                <a:cubicBezTo>
                  <a:pt x="1813474" y="544726"/>
                  <a:pt x="1814000" y="544200"/>
                  <a:pt x="1814000" y="543148"/>
                </a:cubicBezTo>
                <a:lnTo>
                  <a:pt x="1814000" y="357016"/>
                </a:lnTo>
                <a:cubicBezTo>
                  <a:pt x="1814000" y="357016"/>
                  <a:pt x="1851858" y="412751"/>
                  <a:pt x="1851858" y="412751"/>
                </a:cubicBezTo>
                <a:lnTo>
                  <a:pt x="1889715" y="357016"/>
                </a:lnTo>
                <a:lnTo>
                  <a:pt x="1889715" y="543148"/>
                </a:lnTo>
                <a:cubicBezTo>
                  <a:pt x="1889715" y="544200"/>
                  <a:pt x="1890766" y="544726"/>
                  <a:pt x="1891292" y="544726"/>
                </a:cubicBezTo>
                <a:lnTo>
                  <a:pt x="1932304" y="544726"/>
                </a:lnTo>
                <a:cubicBezTo>
                  <a:pt x="1933356" y="544726"/>
                  <a:pt x="1933882" y="544200"/>
                  <a:pt x="1933882" y="543148"/>
                </a:cubicBezTo>
                <a:lnTo>
                  <a:pt x="1933882" y="292343"/>
                </a:lnTo>
                <a:cubicBezTo>
                  <a:pt x="1933356" y="291292"/>
                  <a:pt x="1932830" y="290766"/>
                  <a:pt x="1931779" y="290766"/>
                </a:cubicBezTo>
                <a:close/>
                <a:moveTo>
                  <a:pt x="2087940" y="325994"/>
                </a:moveTo>
                <a:cubicBezTo>
                  <a:pt x="2094250" y="337036"/>
                  <a:pt x="2097931" y="349129"/>
                  <a:pt x="2097931" y="362800"/>
                </a:cubicBezTo>
                <a:lnTo>
                  <a:pt x="2097931" y="467434"/>
                </a:lnTo>
                <a:cubicBezTo>
                  <a:pt x="2097931" y="481630"/>
                  <a:pt x="2094776" y="494249"/>
                  <a:pt x="2087940" y="505817"/>
                </a:cubicBezTo>
                <a:cubicBezTo>
                  <a:pt x="2081105" y="517384"/>
                  <a:pt x="2072166" y="526323"/>
                  <a:pt x="2060599" y="533158"/>
                </a:cubicBezTo>
                <a:cubicBezTo>
                  <a:pt x="2049031" y="539994"/>
                  <a:pt x="2036412" y="543674"/>
                  <a:pt x="2022216" y="543674"/>
                </a:cubicBezTo>
                <a:lnTo>
                  <a:pt x="1957543" y="543674"/>
                </a:lnTo>
                <a:cubicBezTo>
                  <a:pt x="1956491" y="543674"/>
                  <a:pt x="1955965" y="543674"/>
                  <a:pt x="1955965" y="542097"/>
                </a:cubicBezTo>
                <a:lnTo>
                  <a:pt x="1955965" y="291292"/>
                </a:lnTo>
                <a:cubicBezTo>
                  <a:pt x="1956491" y="290240"/>
                  <a:pt x="1957017" y="289714"/>
                  <a:pt x="1958068" y="289714"/>
                </a:cubicBezTo>
                <a:lnTo>
                  <a:pt x="2025896" y="289714"/>
                </a:lnTo>
                <a:cubicBezTo>
                  <a:pt x="2039041" y="289188"/>
                  <a:pt x="2051135" y="292343"/>
                  <a:pt x="2062176" y="298653"/>
                </a:cubicBezTo>
                <a:cubicBezTo>
                  <a:pt x="2073218" y="305488"/>
                  <a:pt x="2082157" y="313901"/>
                  <a:pt x="2088466" y="324943"/>
                </a:cubicBezTo>
                <a:close/>
                <a:moveTo>
                  <a:pt x="2053764" y="362274"/>
                </a:moveTo>
                <a:cubicBezTo>
                  <a:pt x="2053764" y="354387"/>
                  <a:pt x="2051135" y="347552"/>
                  <a:pt x="2045351" y="341768"/>
                </a:cubicBezTo>
                <a:cubicBezTo>
                  <a:pt x="2039567" y="335984"/>
                  <a:pt x="2032732" y="333355"/>
                  <a:pt x="2025371" y="333355"/>
                </a:cubicBezTo>
                <a:lnTo>
                  <a:pt x="2000132" y="333355"/>
                </a:lnTo>
                <a:cubicBezTo>
                  <a:pt x="2000132" y="333355"/>
                  <a:pt x="2000132" y="498981"/>
                  <a:pt x="2000132" y="498981"/>
                </a:cubicBezTo>
                <a:lnTo>
                  <a:pt x="2022742" y="498981"/>
                </a:lnTo>
                <a:cubicBezTo>
                  <a:pt x="2031680" y="498981"/>
                  <a:pt x="2039041" y="495827"/>
                  <a:pt x="2045351" y="489517"/>
                </a:cubicBezTo>
                <a:cubicBezTo>
                  <a:pt x="2051660" y="483208"/>
                  <a:pt x="2054815" y="475846"/>
                  <a:pt x="2054815" y="466908"/>
                </a:cubicBezTo>
                <a:lnTo>
                  <a:pt x="2054815" y="361748"/>
                </a:lnTo>
                <a:close/>
                <a:moveTo>
                  <a:pt x="2240947" y="416431"/>
                </a:moveTo>
                <a:cubicBezTo>
                  <a:pt x="2254092" y="431154"/>
                  <a:pt x="2260402" y="447979"/>
                  <a:pt x="2260402" y="467959"/>
                </a:cubicBezTo>
                <a:lnTo>
                  <a:pt x="2260402" y="542623"/>
                </a:lnTo>
                <a:cubicBezTo>
                  <a:pt x="2260402" y="543674"/>
                  <a:pt x="2260402" y="544200"/>
                  <a:pt x="2258825" y="544200"/>
                </a:cubicBezTo>
                <a:lnTo>
                  <a:pt x="2217812" y="544200"/>
                </a:lnTo>
                <a:cubicBezTo>
                  <a:pt x="2216761" y="544200"/>
                  <a:pt x="2216235" y="544200"/>
                  <a:pt x="2216235" y="543148"/>
                </a:cubicBezTo>
                <a:lnTo>
                  <a:pt x="2216235" y="467434"/>
                </a:lnTo>
                <a:cubicBezTo>
                  <a:pt x="2216235" y="458495"/>
                  <a:pt x="2213080" y="451134"/>
                  <a:pt x="2206771" y="444824"/>
                </a:cubicBezTo>
                <a:cubicBezTo>
                  <a:pt x="2200461" y="438515"/>
                  <a:pt x="2193100" y="435360"/>
                  <a:pt x="2184161" y="435360"/>
                </a:cubicBezTo>
                <a:lnTo>
                  <a:pt x="2159975" y="435360"/>
                </a:lnTo>
                <a:lnTo>
                  <a:pt x="2159975" y="542623"/>
                </a:lnTo>
                <a:cubicBezTo>
                  <a:pt x="2159975" y="543674"/>
                  <a:pt x="2158923" y="544200"/>
                  <a:pt x="2158397" y="544200"/>
                </a:cubicBezTo>
                <a:lnTo>
                  <a:pt x="2117385" y="544200"/>
                </a:lnTo>
                <a:cubicBezTo>
                  <a:pt x="2116333" y="544200"/>
                  <a:pt x="2115808" y="543674"/>
                  <a:pt x="2115808" y="542623"/>
                </a:cubicBezTo>
                <a:lnTo>
                  <a:pt x="2115808" y="291817"/>
                </a:lnTo>
                <a:cubicBezTo>
                  <a:pt x="2116333" y="290766"/>
                  <a:pt x="2116859" y="290240"/>
                  <a:pt x="2117911" y="290240"/>
                </a:cubicBezTo>
                <a:lnTo>
                  <a:pt x="2190997" y="290240"/>
                </a:lnTo>
                <a:cubicBezTo>
                  <a:pt x="2204142" y="290240"/>
                  <a:pt x="2216235" y="293395"/>
                  <a:pt x="2227277" y="299704"/>
                </a:cubicBezTo>
                <a:cubicBezTo>
                  <a:pt x="2238318" y="306014"/>
                  <a:pt x="2247257" y="314952"/>
                  <a:pt x="2253567" y="325468"/>
                </a:cubicBezTo>
                <a:cubicBezTo>
                  <a:pt x="2259876" y="336510"/>
                  <a:pt x="2263557" y="348604"/>
                  <a:pt x="2263557" y="362274"/>
                </a:cubicBezTo>
                <a:cubicBezTo>
                  <a:pt x="2263557" y="375945"/>
                  <a:pt x="2261979" y="379626"/>
                  <a:pt x="2259350" y="386461"/>
                </a:cubicBezTo>
                <a:cubicBezTo>
                  <a:pt x="2256721" y="393822"/>
                  <a:pt x="2253567" y="399606"/>
                  <a:pt x="2249886" y="404864"/>
                </a:cubicBezTo>
                <a:cubicBezTo>
                  <a:pt x="2246205" y="410122"/>
                  <a:pt x="2243051" y="413802"/>
                  <a:pt x="2239896" y="415906"/>
                </a:cubicBezTo>
                <a:close/>
                <a:moveTo>
                  <a:pt x="2220441" y="362800"/>
                </a:moveTo>
                <a:cubicBezTo>
                  <a:pt x="2220441" y="354913"/>
                  <a:pt x="2217812" y="348078"/>
                  <a:pt x="2212029" y="342820"/>
                </a:cubicBezTo>
                <a:cubicBezTo>
                  <a:pt x="2206245" y="337036"/>
                  <a:pt x="2199409" y="334407"/>
                  <a:pt x="2192048" y="334407"/>
                </a:cubicBezTo>
                <a:lnTo>
                  <a:pt x="2161026" y="334407"/>
                </a:lnTo>
                <a:lnTo>
                  <a:pt x="2161026" y="391719"/>
                </a:lnTo>
                <a:lnTo>
                  <a:pt x="2192048" y="391719"/>
                </a:lnTo>
                <a:cubicBezTo>
                  <a:pt x="2199409" y="391719"/>
                  <a:pt x="2206245" y="389090"/>
                  <a:pt x="2212029" y="383306"/>
                </a:cubicBezTo>
                <a:cubicBezTo>
                  <a:pt x="2217812" y="377522"/>
                  <a:pt x="2220967" y="370687"/>
                  <a:pt x="2220967" y="362800"/>
                </a:cubicBezTo>
                <a:close/>
                <a:moveTo>
                  <a:pt x="2582190" y="455340"/>
                </a:moveTo>
                <a:lnTo>
                  <a:pt x="2541177" y="455340"/>
                </a:lnTo>
                <a:cubicBezTo>
                  <a:pt x="2540126" y="455340"/>
                  <a:pt x="2539600" y="455340"/>
                  <a:pt x="2539600" y="456918"/>
                </a:cubicBezTo>
                <a:lnTo>
                  <a:pt x="2539600" y="473743"/>
                </a:lnTo>
                <a:cubicBezTo>
                  <a:pt x="2539600" y="481630"/>
                  <a:pt x="2536971" y="488466"/>
                  <a:pt x="2531713" y="494775"/>
                </a:cubicBezTo>
                <a:cubicBezTo>
                  <a:pt x="2526455" y="501085"/>
                  <a:pt x="2520146" y="504239"/>
                  <a:pt x="2512259" y="504239"/>
                </a:cubicBezTo>
                <a:cubicBezTo>
                  <a:pt x="2504372" y="504239"/>
                  <a:pt x="2498588" y="501610"/>
                  <a:pt x="2493330" y="495827"/>
                </a:cubicBezTo>
                <a:cubicBezTo>
                  <a:pt x="2488072" y="490043"/>
                  <a:pt x="2485443" y="482682"/>
                  <a:pt x="2485443" y="473743"/>
                </a:cubicBezTo>
                <a:lnTo>
                  <a:pt x="2485443" y="359645"/>
                </a:lnTo>
                <a:cubicBezTo>
                  <a:pt x="2485443" y="351758"/>
                  <a:pt x="2487546" y="344923"/>
                  <a:pt x="2492278" y="339139"/>
                </a:cubicBezTo>
                <a:cubicBezTo>
                  <a:pt x="2497011" y="333355"/>
                  <a:pt x="2503320" y="330201"/>
                  <a:pt x="2512259" y="330201"/>
                </a:cubicBezTo>
                <a:cubicBezTo>
                  <a:pt x="2521197" y="330201"/>
                  <a:pt x="2526455" y="333355"/>
                  <a:pt x="2531713" y="339139"/>
                </a:cubicBezTo>
                <a:cubicBezTo>
                  <a:pt x="2536971" y="344923"/>
                  <a:pt x="2539600" y="351758"/>
                  <a:pt x="2539600" y="360171"/>
                </a:cubicBezTo>
                <a:lnTo>
                  <a:pt x="2539600" y="376997"/>
                </a:lnTo>
                <a:cubicBezTo>
                  <a:pt x="2539600" y="378048"/>
                  <a:pt x="2539600" y="378574"/>
                  <a:pt x="2541177" y="378574"/>
                </a:cubicBezTo>
                <a:lnTo>
                  <a:pt x="2581664" y="378574"/>
                </a:lnTo>
                <a:cubicBezTo>
                  <a:pt x="2582716" y="378574"/>
                  <a:pt x="2583241" y="378574"/>
                  <a:pt x="2583241" y="376997"/>
                </a:cubicBezTo>
                <a:lnTo>
                  <a:pt x="2583241" y="360171"/>
                </a:lnTo>
                <a:cubicBezTo>
                  <a:pt x="2583241" y="346500"/>
                  <a:pt x="2580087" y="334407"/>
                  <a:pt x="2573777" y="323365"/>
                </a:cubicBezTo>
                <a:cubicBezTo>
                  <a:pt x="2567467" y="312324"/>
                  <a:pt x="2559055" y="303385"/>
                  <a:pt x="2548539" y="297075"/>
                </a:cubicBezTo>
                <a:cubicBezTo>
                  <a:pt x="2538023" y="290240"/>
                  <a:pt x="2525929" y="287085"/>
                  <a:pt x="2512784" y="287085"/>
                </a:cubicBezTo>
                <a:cubicBezTo>
                  <a:pt x="2499640" y="287085"/>
                  <a:pt x="2487546" y="290240"/>
                  <a:pt x="2476504" y="297075"/>
                </a:cubicBezTo>
                <a:cubicBezTo>
                  <a:pt x="2465989" y="303911"/>
                  <a:pt x="2457050" y="312849"/>
                  <a:pt x="2451266" y="323891"/>
                </a:cubicBezTo>
                <a:cubicBezTo>
                  <a:pt x="2444957" y="334933"/>
                  <a:pt x="2441802" y="347026"/>
                  <a:pt x="2441802" y="360697"/>
                </a:cubicBezTo>
                <a:lnTo>
                  <a:pt x="2441802" y="474795"/>
                </a:lnTo>
                <a:cubicBezTo>
                  <a:pt x="2441802" y="488466"/>
                  <a:pt x="2444431" y="501085"/>
                  <a:pt x="2450740" y="512652"/>
                </a:cubicBezTo>
                <a:cubicBezTo>
                  <a:pt x="2457050" y="523694"/>
                  <a:pt x="2465463" y="532633"/>
                  <a:pt x="2476504" y="539468"/>
                </a:cubicBezTo>
                <a:cubicBezTo>
                  <a:pt x="2487020" y="546303"/>
                  <a:pt x="2499114" y="549458"/>
                  <a:pt x="2512784" y="549458"/>
                </a:cubicBezTo>
                <a:cubicBezTo>
                  <a:pt x="2526455" y="549458"/>
                  <a:pt x="2538023" y="546303"/>
                  <a:pt x="2548539" y="539468"/>
                </a:cubicBezTo>
                <a:cubicBezTo>
                  <a:pt x="2559055" y="532633"/>
                  <a:pt x="2567467" y="523694"/>
                  <a:pt x="2574303" y="512652"/>
                </a:cubicBezTo>
                <a:cubicBezTo>
                  <a:pt x="2580612" y="501610"/>
                  <a:pt x="2583767" y="488991"/>
                  <a:pt x="2583767" y="474795"/>
                </a:cubicBezTo>
                <a:lnTo>
                  <a:pt x="2583767" y="457969"/>
                </a:lnTo>
                <a:cubicBezTo>
                  <a:pt x="2583767" y="456918"/>
                  <a:pt x="2583767" y="456392"/>
                  <a:pt x="2582190" y="456392"/>
                </a:cubicBezTo>
                <a:close/>
                <a:moveTo>
                  <a:pt x="2740980" y="290766"/>
                </a:moveTo>
                <a:lnTo>
                  <a:pt x="2700494" y="290766"/>
                </a:lnTo>
                <a:cubicBezTo>
                  <a:pt x="2699443" y="290766"/>
                  <a:pt x="2698917" y="290766"/>
                  <a:pt x="2698917" y="292343"/>
                </a:cubicBezTo>
                <a:lnTo>
                  <a:pt x="2698917" y="391719"/>
                </a:lnTo>
                <a:lnTo>
                  <a:pt x="2644760" y="391719"/>
                </a:lnTo>
                <a:lnTo>
                  <a:pt x="2644760" y="292343"/>
                </a:lnTo>
                <a:cubicBezTo>
                  <a:pt x="2644760" y="291292"/>
                  <a:pt x="2644760" y="290766"/>
                  <a:pt x="2643182" y="290766"/>
                </a:cubicBezTo>
                <a:lnTo>
                  <a:pt x="2602696" y="290766"/>
                </a:lnTo>
                <a:cubicBezTo>
                  <a:pt x="2601644" y="290766"/>
                  <a:pt x="2601118" y="290766"/>
                  <a:pt x="2601118" y="292343"/>
                </a:cubicBezTo>
                <a:lnTo>
                  <a:pt x="2601118" y="543148"/>
                </a:lnTo>
                <a:cubicBezTo>
                  <a:pt x="2601118" y="544200"/>
                  <a:pt x="2601118" y="544726"/>
                  <a:pt x="2602170" y="544726"/>
                </a:cubicBezTo>
                <a:lnTo>
                  <a:pt x="2643182" y="544726"/>
                </a:lnTo>
                <a:cubicBezTo>
                  <a:pt x="2644234" y="544726"/>
                  <a:pt x="2644760" y="544200"/>
                  <a:pt x="2644760" y="543148"/>
                </a:cubicBezTo>
                <a:lnTo>
                  <a:pt x="2644760" y="435886"/>
                </a:lnTo>
                <a:lnTo>
                  <a:pt x="2698917" y="435886"/>
                </a:lnTo>
                <a:lnTo>
                  <a:pt x="2698917" y="543148"/>
                </a:lnTo>
                <a:cubicBezTo>
                  <a:pt x="2698917" y="544200"/>
                  <a:pt x="2699443" y="544726"/>
                  <a:pt x="2700494" y="544726"/>
                </a:cubicBezTo>
                <a:lnTo>
                  <a:pt x="2740980" y="544726"/>
                </a:lnTo>
                <a:cubicBezTo>
                  <a:pt x="2742032" y="544726"/>
                  <a:pt x="2742558" y="544200"/>
                  <a:pt x="2742558" y="543148"/>
                </a:cubicBezTo>
                <a:lnTo>
                  <a:pt x="2742558" y="292343"/>
                </a:lnTo>
                <a:cubicBezTo>
                  <a:pt x="2742032" y="291292"/>
                  <a:pt x="2740980" y="290766"/>
                  <a:pt x="2739929" y="290766"/>
                </a:cubicBezTo>
                <a:close/>
                <a:moveTo>
                  <a:pt x="2903977" y="359119"/>
                </a:moveTo>
                <a:lnTo>
                  <a:pt x="2903977" y="474795"/>
                </a:lnTo>
                <a:cubicBezTo>
                  <a:pt x="2903977" y="487940"/>
                  <a:pt x="2901348" y="500559"/>
                  <a:pt x="2894513" y="511601"/>
                </a:cubicBezTo>
                <a:cubicBezTo>
                  <a:pt x="2888204" y="522642"/>
                  <a:pt x="2879265" y="531581"/>
                  <a:pt x="2868749" y="538416"/>
                </a:cubicBezTo>
                <a:cubicBezTo>
                  <a:pt x="2858233" y="545252"/>
                  <a:pt x="2846140" y="548406"/>
                  <a:pt x="2832995" y="548406"/>
                </a:cubicBezTo>
                <a:cubicBezTo>
                  <a:pt x="2819850" y="548406"/>
                  <a:pt x="2808282" y="545252"/>
                  <a:pt x="2797241" y="538416"/>
                </a:cubicBezTo>
                <a:cubicBezTo>
                  <a:pt x="2786725" y="531581"/>
                  <a:pt x="2777786" y="522642"/>
                  <a:pt x="2771477" y="511601"/>
                </a:cubicBezTo>
                <a:cubicBezTo>
                  <a:pt x="2765167" y="500559"/>
                  <a:pt x="2761487" y="488466"/>
                  <a:pt x="2761487" y="474795"/>
                </a:cubicBezTo>
                <a:lnTo>
                  <a:pt x="2761487" y="359119"/>
                </a:lnTo>
                <a:cubicBezTo>
                  <a:pt x="2761487" y="345975"/>
                  <a:pt x="2765167" y="333355"/>
                  <a:pt x="2771477" y="322839"/>
                </a:cubicBezTo>
                <a:cubicBezTo>
                  <a:pt x="2777786" y="311798"/>
                  <a:pt x="2786725" y="302859"/>
                  <a:pt x="2797241" y="296550"/>
                </a:cubicBezTo>
                <a:cubicBezTo>
                  <a:pt x="2808282" y="289714"/>
                  <a:pt x="2819850" y="286559"/>
                  <a:pt x="2832995" y="286559"/>
                </a:cubicBezTo>
                <a:cubicBezTo>
                  <a:pt x="2846140" y="286559"/>
                  <a:pt x="2857707" y="289714"/>
                  <a:pt x="2868749" y="296550"/>
                </a:cubicBezTo>
                <a:cubicBezTo>
                  <a:pt x="2879265" y="303385"/>
                  <a:pt x="2887678" y="311798"/>
                  <a:pt x="2894513" y="322839"/>
                </a:cubicBezTo>
                <a:cubicBezTo>
                  <a:pt x="2900823" y="333881"/>
                  <a:pt x="2903977" y="345975"/>
                  <a:pt x="2903977" y="359119"/>
                </a:cubicBezTo>
                <a:close/>
                <a:moveTo>
                  <a:pt x="2860862" y="474795"/>
                </a:moveTo>
                <a:lnTo>
                  <a:pt x="2860862" y="359119"/>
                </a:lnTo>
                <a:cubicBezTo>
                  <a:pt x="2860862" y="351233"/>
                  <a:pt x="2857707" y="344397"/>
                  <a:pt x="2852975" y="338613"/>
                </a:cubicBezTo>
                <a:cubicBezTo>
                  <a:pt x="2848243" y="332830"/>
                  <a:pt x="2841408" y="330201"/>
                  <a:pt x="2833521" y="330201"/>
                </a:cubicBezTo>
                <a:cubicBezTo>
                  <a:pt x="2825634" y="330201"/>
                  <a:pt x="2819850" y="332830"/>
                  <a:pt x="2814066" y="338613"/>
                </a:cubicBezTo>
                <a:cubicBezTo>
                  <a:pt x="2808808" y="343871"/>
                  <a:pt x="2806179" y="351233"/>
                  <a:pt x="2806179" y="359119"/>
                </a:cubicBezTo>
                <a:lnTo>
                  <a:pt x="2806179" y="474795"/>
                </a:lnTo>
                <a:cubicBezTo>
                  <a:pt x="2806179" y="482682"/>
                  <a:pt x="2808808" y="489517"/>
                  <a:pt x="2814066" y="495301"/>
                </a:cubicBezTo>
                <a:cubicBezTo>
                  <a:pt x="2819324" y="501085"/>
                  <a:pt x="2825634" y="503714"/>
                  <a:pt x="2833521" y="503714"/>
                </a:cubicBezTo>
                <a:cubicBezTo>
                  <a:pt x="2841408" y="503714"/>
                  <a:pt x="2847191" y="500559"/>
                  <a:pt x="2852449" y="494775"/>
                </a:cubicBezTo>
                <a:cubicBezTo>
                  <a:pt x="2857707" y="488991"/>
                  <a:pt x="2860862" y="482156"/>
                  <a:pt x="2860862" y="474269"/>
                </a:cubicBezTo>
                <a:close/>
                <a:moveTo>
                  <a:pt x="2422347" y="359119"/>
                </a:moveTo>
                <a:lnTo>
                  <a:pt x="2422347" y="474795"/>
                </a:lnTo>
                <a:cubicBezTo>
                  <a:pt x="2422347" y="487940"/>
                  <a:pt x="2419718" y="500559"/>
                  <a:pt x="2412883" y="511601"/>
                </a:cubicBezTo>
                <a:cubicBezTo>
                  <a:pt x="2406574" y="522642"/>
                  <a:pt x="2397635" y="531581"/>
                  <a:pt x="2387119" y="538416"/>
                </a:cubicBezTo>
                <a:cubicBezTo>
                  <a:pt x="2376603" y="545252"/>
                  <a:pt x="2364510" y="548406"/>
                  <a:pt x="2351365" y="548406"/>
                </a:cubicBezTo>
                <a:cubicBezTo>
                  <a:pt x="2338220" y="548406"/>
                  <a:pt x="2326652" y="545252"/>
                  <a:pt x="2315611" y="538416"/>
                </a:cubicBezTo>
                <a:cubicBezTo>
                  <a:pt x="2305095" y="531581"/>
                  <a:pt x="2296156" y="522642"/>
                  <a:pt x="2289847" y="511601"/>
                </a:cubicBezTo>
                <a:cubicBezTo>
                  <a:pt x="2283537" y="500559"/>
                  <a:pt x="2279856" y="488466"/>
                  <a:pt x="2279856" y="474795"/>
                </a:cubicBezTo>
                <a:lnTo>
                  <a:pt x="2279856" y="359119"/>
                </a:lnTo>
                <a:cubicBezTo>
                  <a:pt x="2279856" y="345975"/>
                  <a:pt x="2283537" y="333355"/>
                  <a:pt x="2289847" y="322839"/>
                </a:cubicBezTo>
                <a:cubicBezTo>
                  <a:pt x="2296156" y="311798"/>
                  <a:pt x="2305095" y="302859"/>
                  <a:pt x="2315611" y="296550"/>
                </a:cubicBezTo>
                <a:cubicBezTo>
                  <a:pt x="2326126" y="290240"/>
                  <a:pt x="2338220" y="286559"/>
                  <a:pt x="2351365" y="286559"/>
                </a:cubicBezTo>
                <a:cubicBezTo>
                  <a:pt x="2364510" y="286559"/>
                  <a:pt x="2376077" y="289714"/>
                  <a:pt x="2387119" y="296550"/>
                </a:cubicBezTo>
                <a:cubicBezTo>
                  <a:pt x="2397635" y="303385"/>
                  <a:pt x="2406048" y="311798"/>
                  <a:pt x="2412883" y="322839"/>
                </a:cubicBezTo>
                <a:cubicBezTo>
                  <a:pt x="2419718" y="333881"/>
                  <a:pt x="2422347" y="345975"/>
                  <a:pt x="2422347" y="359119"/>
                </a:cubicBezTo>
                <a:close/>
                <a:moveTo>
                  <a:pt x="2379232" y="474795"/>
                </a:moveTo>
                <a:lnTo>
                  <a:pt x="2379232" y="359119"/>
                </a:lnTo>
                <a:cubicBezTo>
                  <a:pt x="2379232" y="351233"/>
                  <a:pt x="2376077" y="344397"/>
                  <a:pt x="2371345" y="338613"/>
                </a:cubicBezTo>
                <a:cubicBezTo>
                  <a:pt x="2366087" y="332830"/>
                  <a:pt x="2359777" y="330201"/>
                  <a:pt x="2351890" y="330201"/>
                </a:cubicBezTo>
                <a:cubicBezTo>
                  <a:pt x="2344004" y="330201"/>
                  <a:pt x="2338220" y="332830"/>
                  <a:pt x="2332436" y="338613"/>
                </a:cubicBezTo>
                <a:cubicBezTo>
                  <a:pt x="2327178" y="343871"/>
                  <a:pt x="2324549" y="351233"/>
                  <a:pt x="2324549" y="359119"/>
                </a:cubicBezTo>
                <a:lnTo>
                  <a:pt x="2324549" y="474795"/>
                </a:lnTo>
                <a:cubicBezTo>
                  <a:pt x="2324549" y="482682"/>
                  <a:pt x="2327178" y="489517"/>
                  <a:pt x="2332436" y="495301"/>
                </a:cubicBezTo>
                <a:cubicBezTo>
                  <a:pt x="2337694" y="501085"/>
                  <a:pt x="2344004" y="503714"/>
                  <a:pt x="2351890" y="503714"/>
                </a:cubicBezTo>
                <a:cubicBezTo>
                  <a:pt x="2359777" y="503714"/>
                  <a:pt x="2365561" y="500559"/>
                  <a:pt x="2370819" y="494775"/>
                </a:cubicBezTo>
                <a:cubicBezTo>
                  <a:pt x="2376077" y="488991"/>
                  <a:pt x="2379232" y="482156"/>
                  <a:pt x="2379232" y="474269"/>
                </a:cubicBezTo>
                <a:close/>
                <a:moveTo>
                  <a:pt x="3043314" y="499507"/>
                </a:moveTo>
                <a:lnTo>
                  <a:pt x="2968650" y="499507"/>
                </a:lnTo>
                <a:lnTo>
                  <a:pt x="2968650" y="292343"/>
                </a:lnTo>
                <a:cubicBezTo>
                  <a:pt x="2968650" y="291292"/>
                  <a:pt x="2968650" y="290766"/>
                  <a:pt x="2967073" y="290766"/>
                </a:cubicBezTo>
                <a:lnTo>
                  <a:pt x="2926587" y="290766"/>
                </a:lnTo>
                <a:cubicBezTo>
                  <a:pt x="2925535" y="290766"/>
                  <a:pt x="2925009" y="291292"/>
                  <a:pt x="2925009" y="292343"/>
                </a:cubicBezTo>
                <a:lnTo>
                  <a:pt x="2925009" y="542623"/>
                </a:lnTo>
                <a:cubicBezTo>
                  <a:pt x="2925009" y="543674"/>
                  <a:pt x="2925009" y="544200"/>
                  <a:pt x="2926061" y="544200"/>
                </a:cubicBezTo>
                <a:lnTo>
                  <a:pt x="3043314" y="544200"/>
                </a:lnTo>
                <a:cubicBezTo>
                  <a:pt x="3044365" y="544200"/>
                  <a:pt x="3044891" y="543674"/>
                  <a:pt x="3044891" y="542623"/>
                </a:cubicBezTo>
                <a:lnTo>
                  <a:pt x="3044891" y="501610"/>
                </a:lnTo>
                <a:cubicBezTo>
                  <a:pt x="3044891" y="500559"/>
                  <a:pt x="3044365" y="500033"/>
                  <a:pt x="3043314" y="50003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Poppins"/>
              <a:ea typeface="Poppins"/>
              <a:cs typeface="Poppins"/>
              <a:sym typeface="Poppin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88">
          <p15:clr>
            <a:srgbClr val="FBAE40"/>
          </p15:clr>
        </p15:guide>
        <p15:guide id="2" orient="horz" pos="760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B">
  <p:cSld name="Title Only B">
    <p:spTree>
      <p:nvGrpSpPr>
        <p:cNvPr id="1" name="Shape 215"/>
        <p:cNvGrpSpPr/>
        <p:nvPr/>
      </p:nvGrpSpPr>
      <p:grpSpPr>
        <a:xfrm>
          <a:off x="0" y="0"/>
          <a:ext cx="0" cy="0"/>
          <a:chOff x="0" y="0"/>
          <a:chExt cx="0" cy="0"/>
        </a:xfrm>
      </p:grpSpPr>
      <p:sp>
        <p:nvSpPr>
          <p:cNvPr id="216" name="Google Shape;216;p51"/>
          <p:cNvSpPr txBox="1">
            <a:spLocks noGrp="1"/>
          </p:cNvSpPr>
          <p:nvPr>
            <p:ph type="title"/>
          </p:nvPr>
        </p:nvSpPr>
        <p:spPr>
          <a:xfrm>
            <a:off x="571500" y="744498"/>
            <a:ext cx="23241000" cy="1477392"/>
          </a:xfrm>
          <a:prstGeom prst="rect">
            <a:avLst/>
          </a:prstGeom>
          <a:noFill/>
          <a:ln>
            <a:noFill/>
          </a:ln>
        </p:spPr>
        <p:txBody>
          <a:bodyPr spcFirstLastPara="1" wrap="square" lIns="0" tIns="0" rIns="0" bIns="0" anchor="t" anchorCtr="0">
            <a:spAutoFit/>
          </a:bodyPr>
          <a:lstStyle>
            <a:lvl1pPr lvl="0" algn="l">
              <a:lnSpc>
                <a:spcPct val="68000"/>
              </a:lnSpc>
              <a:spcBef>
                <a:spcPts val="0"/>
              </a:spcBef>
              <a:spcAft>
                <a:spcPts val="0"/>
              </a:spcAft>
              <a:buClr>
                <a:schemeClr val="accent2"/>
              </a:buClr>
              <a:buSzPts val="12800"/>
              <a:buFont typeface="Staatliches"/>
              <a:buNone/>
              <a:defRPr sz="12800">
                <a:solidFill>
                  <a:schemeClr val="accent2"/>
                </a:solidFill>
                <a:latin typeface="Staatliches"/>
                <a:ea typeface="Staatliches"/>
                <a:cs typeface="Staatliches"/>
                <a:sym typeface="Staatliche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217" name="Google Shape;217;p51"/>
          <p:cNvCxnSpPr/>
          <p:nvPr/>
        </p:nvCxnSpPr>
        <p:spPr>
          <a:xfrm>
            <a:off x="571500" y="12294793"/>
            <a:ext cx="23241600" cy="0"/>
          </a:xfrm>
          <a:prstGeom prst="straightConnector1">
            <a:avLst/>
          </a:prstGeom>
          <a:noFill/>
          <a:ln w="25400" cap="flat" cmpd="sng">
            <a:solidFill>
              <a:schemeClr val="accent1"/>
            </a:solidFill>
            <a:prstDash val="solid"/>
            <a:miter lim="800000"/>
            <a:headEnd type="none" w="sm" len="sm"/>
            <a:tailEnd type="none" w="sm" len="sm"/>
          </a:ln>
        </p:spPr>
      </p:cxnSp>
      <p:sp>
        <p:nvSpPr>
          <p:cNvPr id="218" name="Google Shape;218;p51"/>
          <p:cNvSpPr/>
          <p:nvPr/>
        </p:nvSpPr>
        <p:spPr>
          <a:xfrm>
            <a:off x="20547300" y="12597671"/>
            <a:ext cx="3264674" cy="549457"/>
          </a:xfrm>
          <a:custGeom>
            <a:avLst/>
            <a:gdLst/>
            <a:ahLst/>
            <a:cxnLst/>
            <a:rect l="l" t="t" r="r" b="b"/>
            <a:pathLst>
              <a:path w="3264674" h="549457" extrusionOk="0">
                <a:moveTo>
                  <a:pt x="44693" y="5258"/>
                </a:moveTo>
                <a:lnTo>
                  <a:pt x="44693" y="258692"/>
                </a:lnTo>
                <a:cubicBezTo>
                  <a:pt x="44693" y="259744"/>
                  <a:pt x="44693" y="260795"/>
                  <a:pt x="43641" y="260795"/>
                </a:cubicBezTo>
                <a:lnTo>
                  <a:pt x="1577" y="260795"/>
                </a:lnTo>
                <a:cubicBezTo>
                  <a:pt x="526" y="260795"/>
                  <a:pt x="0" y="260270"/>
                  <a:pt x="0" y="258692"/>
                </a:cubicBezTo>
                <a:lnTo>
                  <a:pt x="0" y="5258"/>
                </a:lnTo>
                <a:cubicBezTo>
                  <a:pt x="0" y="4206"/>
                  <a:pt x="1052" y="3681"/>
                  <a:pt x="1577" y="3681"/>
                </a:cubicBezTo>
                <a:lnTo>
                  <a:pt x="42590" y="3681"/>
                </a:lnTo>
                <a:cubicBezTo>
                  <a:pt x="43641" y="3681"/>
                  <a:pt x="44167" y="3681"/>
                  <a:pt x="44167" y="5258"/>
                </a:cubicBezTo>
                <a:close/>
                <a:moveTo>
                  <a:pt x="223990" y="3681"/>
                </a:moveTo>
                <a:lnTo>
                  <a:pt x="178771" y="3681"/>
                </a:lnTo>
                <a:cubicBezTo>
                  <a:pt x="177719" y="3681"/>
                  <a:pt x="177194" y="3681"/>
                  <a:pt x="176142" y="5258"/>
                </a:cubicBezTo>
                <a:lnTo>
                  <a:pt x="142491" y="54157"/>
                </a:lnTo>
                <a:lnTo>
                  <a:pt x="108840" y="5258"/>
                </a:lnTo>
                <a:cubicBezTo>
                  <a:pt x="108314" y="4206"/>
                  <a:pt x="107263" y="3681"/>
                  <a:pt x="106211" y="3681"/>
                </a:cubicBezTo>
                <a:lnTo>
                  <a:pt x="61518" y="3681"/>
                </a:lnTo>
                <a:cubicBezTo>
                  <a:pt x="60467" y="3681"/>
                  <a:pt x="59941" y="3681"/>
                  <a:pt x="59941" y="5258"/>
                </a:cubicBezTo>
                <a:lnTo>
                  <a:pt x="59941" y="258692"/>
                </a:lnTo>
                <a:cubicBezTo>
                  <a:pt x="59415" y="259744"/>
                  <a:pt x="59941" y="260795"/>
                  <a:pt x="60467" y="260795"/>
                </a:cubicBezTo>
                <a:lnTo>
                  <a:pt x="102005" y="260795"/>
                </a:lnTo>
                <a:cubicBezTo>
                  <a:pt x="103056" y="260795"/>
                  <a:pt x="103582" y="260270"/>
                  <a:pt x="103582" y="258692"/>
                </a:cubicBezTo>
                <a:lnTo>
                  <a:pt x="103582" y="70457"/>
                </a:lnTo>
                <a:cubicBezTo>
                  <a:pt x="103582" y="70457"/>
                  <a:pt x="142491" y="126717"/>
                  <a:pt x="142491" y="126717"/>
                </a:cubicBezTo>
                <a:lnTo>
                  <a:pt x="181400" y="70457"/>
                </a:lnTo>
                <a:lnTo>
                  <a:pt x="181400" y="258692"/>
                </a:lnTo>
                <a:cubicBezTo>
                  <a:pt x="181400" y="259744"/>
                  <a:pt x="182452" y="260795"/>
                  <a:pt x="182977" y="260795"/>
                </a:cubicBezTo>
                <a:lnTo>
                  <a:pt x="224515" y="260795"/>
                </a:lnTo>
                <a:cubicBezTo>
                  <a:pt x="225567" y="260795"/>
                  <a:pt x="226093" y="260270"/>
                  <a:pt x="226093" y="258692"/>
                </a:cubicBezTo>
                <a:lnTo>
                  <a:pt x="226093" y="5258"/>
                </a:lnTo>
                <a:cubicBezTo>
                  <a:pt x="225567" y="4206"/>
                  <a:pt x="225041" y="3681"/>
                  <a:pt x="223990" y="3681"/>
                </a:cubicBezTo>
                <a:close/>
                <a:moveTo>
                  <a:pt x="411699" y="3681"/>
                </a:moveTo>
                <a:lnTo>
                  <a:pt x="366481" y="3681"/>
                </a:lnTo>
                <a:cubicBezTo>
                  <a:pt x="365429" y="3681"/>
                  <a:pt x="364377" y="3681"/>
                  <a:pt x="363852" y="5258"/>
                </a:cubicBezTo>
                <a:lnTo>
                  <a:pt x="330201" y="54157"/>
                </a:lnTo>
                <a:lnTo>
                  <a:pt x="296550" y="5258"/>
                </a:lnTo>
                <a:cubicBezTo>
                  <a:pt x="296024" y="4206"/>
                  <a:pt x="294972" y="3681"/>
                  <a:pt x="293921" y="3681"/>
                </a:cubicBezTo>
                <a:lnTo>
                  <a:pt x="249228" y="3681"/>
                </a:lnTo>
                <a:cubicBezTo>
                  <a:pt x="248176" y="3681"/>
                  <a:pt x="247650" y="3681"/>
                  <a:pt x="247650" y="5258"/>
                </a:cubicBezTo>
                <a:lnTo>
                  <a:pt x="247650" y="258692"/>
                </a:lnTo>
                <a:cubicBezTo>
                  <a:pt x="247125" y="259744"/>
                  <a:pt x="247650" y="260795"/>
                  <a:pt x="248176" y="260795"/>
                </a:cubicBezTo>
                <a:lnTo>
                  <a:pt x="289714" y="260795"/>
                </a:lnTo>
                <a:cubicBezTo>
                  <a:pt x="290766" y="260795"/>
                  <a:pt x="291292" y="260270"/>
                  <a:pt x="291292" y="258692"/>
                </a:cubicBezTo>
                <a:lnTo>
                  <a:pt x="291292" y="70457"/>
                </a:lnTo>
                <a:cubicBezTo>
                  <a:pt x="291292" y="70457"/>
                  <a:pt x="330201" y="126717"/>
                  <a:pt x="330201" y="126717"/>
                </a:cubicBezTo>
                <a:lnTo>
                  <a:pt x="369110" y="70457"/>
                </a:lnTo>
                <a:lnTo>
                  <a:pt x="369110" y="258692"/>
                </a:lnTo>
                <a:cubicBezTo>
                  <a:pt x="369110" y="259744"/>
                  <a:pt x="370161" y="260795"/>
                  <a:pt x="370687" y="260795"/>
                </a:cubicBezTo>
                <a:lnTo>
                  <a:pt x="412225" y="260795"/>
                </a:lnTo>
                <a:cubicBezTo>
                  <a:pt x="413277" y="260795"/>
                  <a:pt x="413802" y="260270"/>
                  <a:pt x="413802" y="258692"/>
                </a:cubicBezTo>
                <a:lnTo>
                  <a:pt x="413802" y="5258"/>
                </a:lnTo>
                <a:cubicBezTo>
                  <a:pt x="413277" y="4206"/>
                  <a:pt x="412751" y="3681"/>
                  <a:pt x="411699" y="3681"/>
                </a:cubicBezTo>
                <a:close/>
                <a:moveTo>
                  <a:pt x="553664" y="150378"/>
                </a:moveTo>
                <a:cubicBezTo>
                  <a:pt x="554716" y="150378"/>
                  <a:pt x="555242" y="150378"/>
                  <a:pt x="555242" y="148801"/>
                </a:cubicBezTo>
                <a:lnTo>
                  <a:pt x="555242" y="107263"/>
                </a:lnTo>
                <a:cubicBezTo>
                  <a:pt x="555242" y="106211"/>
                  <a:pt x="554190" y="105685"/>
                  <a:pt x="553664" y="105685"/>
                </a:cubicBezTo>
                <a:lnTo>
                  <a:pt x="477950" y="105685"/>
                </a:lnTo>
                <a:lnTo>
                  <a:pt x="477950" y="48373"/>
                </a:lnTo>
                <a:lnTo>
                  <a:pt x="553664" y="48373"/>
                </a:lnTo>
                <a:cubicBezTo>
                  <a:pt x="554716" y="48373"/>
                  <a:pt x="555242" y="48373"/>
                  <a:pt x="555242" y="46796"/>
                </a:cubicBezTo>
                <a:lnTo>
                  <a:pt x="555242" y="5784"/>
                </a:lnTo>
                <a:cubicBezTo>
                  <a:pt x="555242" y="4732"/>
                  <a:pt x="555242" y="4206"/>
                  <a:pt x="553664" y="4206"/>
                </a:cubicBezTo>
                <a:lnTo>
                  <a:pt x="435360" y="4206"/>
                </a:lnTo>
                <a:cubicBezTo>
                  <a:pt x="434308" y="4206"/>
                  <a:pt x="433783" y="4206"/>
                  <a:pt x="433783" y="5784"/>
                </a:cubicBezTo>
                <a:lnTo>
                  <a:pt x="433783" y="259218"/>
                </a:lnTo>
                <a:cubicBezTo>
                  <a:pt x="433783" y="260270"/>
                  <a:pt x="433783" y="261321"/>
                  <a:pt x="434834" y="261321"/>
                </a:cubicBezTo>
                <a:lnTo>
                  <a:pt x="553664" y="261321"/>
                </a:lnTo>
                <a:cubicBezTo>
                  <a:pt x="554716" y="261321"/>
                  <a:pt x="555242" y="261321"/>
                  <a:pt x="555242" y="259744"/>
                </a:cubicBezTo>
                <a:lnTo>
                  <a:pt x="555242" y="217680"/>
                </a:lnTo>
                <a:cubicBezTo>
                  <a:pt x="555242" y="216628"/>
                  <a:pt x="555242" y="216103"/>
                  <a:pt x="553664" y="216103"/>
                </a:cubicBezTo>
                <a:lnTo>
                  <a:pt x="477950" y="216103"/>
                </a:lnTo>
                <a:lnTo>
                  <a:pt x="477950" y="151430"/>
                </a:lnTo>
                <a:lnTo>
                  <a:pt x="553664" y="151430"/>
                </a:lnTo>
                <a:close/>
                <a:moveTo>
                  <a:pt x="639369" y="149852"/>
                </a:moveTo>
                <a:lnTo>
                  <a:pt x="615183" y="149852"/>
                </a:lnTo>
                <a:lnTo>
                  <a:pt x="615183" y="258166"/>
                </a:lnTo>
                <a:cubicBezTo>
                  <a:pt x="615183" y="259218"/>
                  <a:pt x="614131" y="260270"/>
                  <a:pt x="613605" y="260270"/>
                </a:cubicBezTo>
                <a:lnTo>
                  <a:pt x="572067" y="260270"/>
                </a:lnTo>
                <a:cubicBezTo>
                  <a:pt x="571016" y="260270"/>
                  <a:pt x="570490" y="259744"/>
                  <a:pt x="570490" y="258166"/>
                </a:cubicBezTo>
                <a:lnTo>
                  <a:pt x="570490" y="5258"/>
                </a:lnTo>
                <a:cubicBezTo>
                  <a:pt x="571016" y="4206"/>
                  <a:pt x="571541" y="3681"/>
                  <a:pt x="572593" y="3681"/>
                </a:cubicBezTo>
                <a:lnTo>
                  <a:pt x="646730" y="3681"/>
                </a:lnTo>
                <a:cubicBezTo>
                  <a:pt x="659875" y="3681"/>
                  <a:pt x="671969" y="6835"/>
                  <a:pt x="683536" y="13671"/>
                </a:cubicBezTo>
                <a:cubicBezTo>
                  <a:pt x="694578" y="19980"/>
                  <a:pt x="703517" y="28919"/>
                  <a:pt x="710352" y="39961"/>
                </a:cubicBezTo>
                <a:cubicBezTo>
                  <a:pt x="717187" y="51002"/>
                  <a:pt x="720342" y="63096"/>
                  <a:pt x="720342" y="76766"/>
                </a:cubicBezTo>
                <a:cubicBezTo>
                  <a:pt x="720342" y="90437"/>
                  <a:pt x="718765" y="94118"/>
                  <a:pt x="716136" y="101479"/>
                </a:cubicBezTo>
                <a:cubicBezTo>
                  <a:pt x="713507" y="108840"/>
                  <a:pt x="710352" y="114624"/>
                  <a:pt x="706671" y="119882"/>
                </a:cubicBezTo>
                <a:cubicBezTo>
                  <a:pt x="702991" y="125140"/>
                  <a:pt x="699836" y="128820"/>
                  <a:pt x="696681" y="130923"/>
                </a:cubicBezTo>
                <a:cubicBezTo>
                  <a:pt x="709826" y="145646"/>
                  <a:pt x="716661" y="162997"/>
                  <a:pt x="716661" y="182977"/>
                </a:cubicBezTo>
                <a:lnTo>
                  <a:pt x="716661" y="258692"/>
                </a:lnTo>
                <a:cubicBezTo>
                  <a:pt x="716661" y="259744"/>
                  <a:pt x="716661" y="260795"/>
                  <a:pt x="715084" y="260795"/>
                </a:cubicBezTo>
                <a:lnTo>
                  <a:pt x="673546" y="260795"/>
                </a:lnTo>
                <a:cubicBezTo>
                  <a:pt x="672495" y="260795"/>
                  <a:pt x="671969" y="260795"/>
                  <a:pt x="671969" y="259744"/>
                </a:cubicBezTo>
                <a:lnTo>
                  <a:pt x="671969" y="183503"/>
                </a:lnTo>
                <a:cubicBezTo>
                  <a:pt x="671969" y="174565"/>
                  <a:pt x="668814" y="167203"/>
                  <a:pt x="662504" y="160368"/>
                </a:cubicBezTo>
                <a:cubicBezTo>
                  <a:pt x="656195" y="154059"/>
                  <a:pt x="648834" y="150378"/>
                  <a:pt x="639369" y="150378"/>
                </a:cubicBezTo>
                <a:close/>
                <a:moveTo>
                  <a:pt x="615183" y="105685"/>
                </a:moveTo>
                <a:lnTo>
                  <a:pt x="646730" y="105685"/>
                </a:lnTo>
                <a:cubicBezTo>
                  <a:pt x="654092" y="105685"/>
                  <a:pt x="660927" y="103056"/>
                  <a:pt x="667237" y="97272"/>
                </a:cubicBezTo>
                <a:cubicBezTo>
                  <a:pt x="673020" y="91489"/>
                  <a:pt x="676175" y="84653"/>
                  <a:pt x="676175" y="76766"/>
                </a:cubicBezTo>
                <a:cubicBezTo>
                  <a:pt x="676175" y="68879"/>
                  <a:pt x="673546" y="62044"/>
                  <a:pt x="667762" y="56260"/>
                </a:cubicBezTo>
                <a:cubicBezTo>
                  <a:pt x="661979" y="50477"/>
                  <a:pt x="655143" y="47848"/>
                  <a:pt x="647256" y="47848"/>
                </a:cubicBezTo>
                <a:lnTo>
                  <a:pt x="615708" y="47848"/>
                </a:lnTo>
                <a:lnTo>
                  <a:pt x="615708" y="105685"/>
                </a:lnTo>
                <a:close/>
                <a:moveTo>
                  <a:pt x="768190" y="253960"/>
                </a:moveTo>
                <a:cubicBezTo>
                  <a:pt x="779231" y="260795"/>
                  <a:pt x="791325" y="263950"/>
                  <a:pt x="804470" y="263950"/>
                </a:cubicBezTo>
                <a:cubicBezTo>
                  <a:pt x="817615" y="263950"/>
                  <a:pt x="829708" y="260795"/>
                  <a:pt x="840750" y="253960"/>
                </a:cubicBezTo>
                <a:cubicBezTo>
                  <a:pt x="851791" y="247650"/>
                  <a:pt x="860204" y="238712"/>
                  <a:pt x="867039" y="227670"/>
                </a:cubicBezTo>
                <a:cubicBezTo>
                  <a:pt x="873349" y="216628"/>
                  <a:pt x="877030" y="204009"/>
                  <a:pt x="877030" y="189813"/>
                </a:cubicBezTo>
                <a:cubicBezTo>
                  <a:pt x="877030" y="175616"/>
                  <a:pt x="873349" y="162997"/>
                  <a:pt x="866514" y="153007"/>
                </a:cubicBezTo>
                <a:cubicBezTo>
                  <a:pt x="859152" y="143017"/>
                  <a:pt x="849688" y="134604"/>
                  <a:pt x="837595" y="127769"/>
                </a:cubicBezTo>
                <a:cubicBezTo>
                  <a:pt x="837069" y="127769"/>
                  <a:pt x="834966" y="126191"/>
                  <a:pt x="831285" y="124614"/>
                </a:cubicBezTo>
                <a:cubicBezTo>
                  <a:pt x="828130" y="123037"/>
                  <a:pt x="824450" y="120933"/>
                  <a:pt x="820244" y="118304"/>
                </a:cubicBezTo>
                <a:cubicBezTo>
                  <a:pt x="816037" y="116201"/>
                  <a:pt x="812357" y="114098"/>
                  <a:pt x="808676" y="111995"/>
                </a:cubicBezTo>
                <a:cubicBezTo>
                  <a:pt x="804995" y="109892"/>
                  <a:pt x="802892" y="108840"/>
                  <a:pt x="801315" y="108314"/>
                </a:cubicBezTo>
                <a:cubicBezTo>
                  <a:pt x="792376" y="103582"/>
                  <a:pt x="786067" y="98324"/>
                  <a:pt x="782386" y="93066"/>
                </a:cubicBezTo>
                <a:cubicBezTo>
                  <a:pt x="778706" y="87808"/>
                  <a:pt x="777128" y="80973"/>
                  <a:pt x="777128" y="72560"/>
                </a:cubicBezTo>
                <a:cubicBezTo>
                  <a:pt x="777128" y="64147"/>
                  <a:pt x="779757" y="57838"/>
                  <a:pt x="785015" y="52054"/>
                </a:cubicBezTo>
                <a:cubicBezTo>
                  <a:pt x="790273" y="46270"/>
                  <a:pt x="797108" y="43641"/>
                  <a:pt x="804470" y="43641"/>
                </a:cubicBezTo>
                <a:cubicBezTo>
                  <a:pt x="811831" y="43641"/>
                  <a:pt x="818140" y="46270"/>
                  <a:pt x="823398" y="51528"/>
                </a:cubicBezTo>
                <a:cubicBezTo>
                  <a:pt x="828656" y="56786"/>
                  <a:pt x="831285" y="64147"/>
                  <a:pt x="831285" y="72560"/>
                </a:cubicBezTo>
                <a:lnTo>
                  <a:pt x="831285" y="102530"/>
                </a:lnTo>
                <a:cubicBezTo>
                  <a:pt x="831285" y="103582"/>
                  <a:pt x="832337" y="104108"/>
                  <a:pt x="833388" y="104108"/>
                </a:cubicBezTo>
                <a:lnTo>
                  <a:pt x="874401" y="104108"/>
                </a:lnTo>
                <a:cubicBezTo>
                  <a:pt x="875452" y="104108"/>
                  <a:pt x="875978" y="104108"/>
                  <a:pt x="875978" y="102530"/>
                </a:cubicBezTo>
                <a:lnTo>
                  <a:pt x="875978" y="72560"/>
                </a:lnTo>
                <a:cubicBezTo>
                  <a:pt x="875978" y="58889"/>
                  <a:pt x="872823" y="46796"/>
                  <a:pt x="865988" y="35754"/>
                </a:cubicBezTo>
                <a:cubicBezTo>
                  <a:pt x="859678" y="24712"/>
                  <a:pt x="850740" y="16300"/>
                  <a:pt x="839698" y="9464"/>
                </a:cubicBezTo>
                <a:cubicBezTo>
                  <a:pt x="829708" y="3155"/>
                  <a:pt x="817615" y="0"/>
                  <a:pt x="804470" y="0"/>
                </a:cubicBezTo>
                <a:cubicBezTo>
                  <a:pt x="791325" y="0"/>
                  <a:pt x="779757" y="3155"/>
                  <a:pt x="768715" y="9464"/>
                </a:cubicBezTo>
                <a:cubicBezTo>
                  <a:pt x="757674" y="15774"/>
                  <a:pt x="749261" y="24712"/>
                  <a:pt x="742426" y="35228"/>
                </a:cubicBezTo>
                <a:cubicBezTo>
                  <a:pt x="735590" y="46270"/>
                  <a:pt x="732435" y="58363"/>
                  <a:pt x="732435" y="72034"/>
                </a:cubicBezTo>
                <a:cubicBezTo>
                  <a:pt x="732435" y="85705"/>
                  <a:pt x="735590" y="100427"/>
                  <a:pt x="742426" y="112521"/>
                </a:cubicBezTo>
                <a:cubicBezTo>
                  <a:pt x="748735" y="124614"/>
                  <a:pt x="758725" y="134078"/>
                  <a:pt x="772396" y="141965"/>
                </a:cubicBezTo>
                <a:cubicBezTo>
                  <a:pt x="779757" y="146172"/>
                  <a:pt x="787644" y="150378"/>
                  <a:pt x="796057" y="155110"/>
                </a:cubicBezTo>
                <a:cubicBezTo>
                  <a:pt x="804470" y="159842"/>
                  <a:pt x="810779" y="162997"/>
                  <a:pt x="814460" y="165626"/>
                </a:cubicBezTo>
                <a:cubicBezTo>
                  <a:pt x="826027" y="172461"/>
                  <a:pt x="832337" y="180348"/>
                  <a:pt x="832337" y="189287"/>
                </a:cubicBezTo>
                <a:cubicBezTo>
                  <a:pt x="832337" y="198226"/>
                  <a:pt x="829708" y="204009"/>
                  <a:pt x="824450" y="209793"/>
                </a:cubicBezTo>
                <a:cubicBezTo>
                  <a:pt x="819192" y="215577"/>
                  <a:pt x="812357" y="218732"/>
                  <a:pt x="804995" y="218732"/>
                </a:cubicBezTo>
                <a:cubicBezTo>
                  <a:pt x="797634" y="218732"/>
                  <a:pt x="790799" y="216103"/>
                  <a:pt x="785541" y="210319"/>
                </a:cubicBezTo>
                <a:cubicBezTo>
                  <a:pt x="780283" y="204535"/>
                  <a:pt x="777654" y="197700"/>
                  <a:pt x="777654" y="189287"/>
                </a:cubicBezTo>
                <a:lnTo>
                  <a:pt x="777654" y="172461"/>
                </a:lnTo>
                <a:cubicBezTo>
                  <a:pt x="777654" y="171410"/>
                  <a:pt x="777654" y="170884"/>
                  <a:pt x="776077" y="170884"/>
                </a:cubicBezTo>
                <a:lnTo>
                  <a:pt x="735064" y="170884"/>
                </a:lnTo>
                <a:cubicBezTo>
                  <a:pt x="734013" y="170884"/>
                  <a:pt x="733487" y="171410"/>
                  <a:pt x="733487" y="172461"/>
                </a:cubicBezTo>
                <a:lnTo>
                  <a:pt x="733487" y="189287"/>
                </a:lnTo>
                <a:cubicBezTo>
                  <a:pt x="733487" y="202958"/>
                  <a:pt x="736642" y="215051"/>
                  <a:pt x="743477" y="226093"/>
                </a:cubicBezTo>
                <a:cubicBezTo>
                  <a:pt x="749787" y="237134"/>
                  <a:pt x="758725" y="246073"/>
                  <a:pt x="769767" y="252908"/>
                </a:cubicBezTo>
                <a:close/>
                <a:moveTo>
                  <a:pt x="932764" y="3681"/>
                </a:moveTo>
                <a:lnTo>
                  <a:pt x="891752" y="3681"/>
                </a:lnTo>
                <a:cubicBezTo>
                  <a:pt x="890700" y="3681"/>
                  <a:pt x="890175" y="3681"/>
                  <a:pt x="890175" y="5258"/>
                </a:cubicBezTo>
                <a:lnTo>
                  <a:pt x="890175" y="258692"/>
                </a:lnTo>
                <a:cubicBezTo>
                  <a:pt x="890175" y="259744"/>
                  <a:pt x="890175" y="260795"/>
                  <a:pt x="891752" y="260795"/>
                </a:cubicBezTo>
                <a:lnTo>
                  <a:pt x="933290" y="260795"/>
                </a:lnTo>
                <a:cubicBezTo>
                  <a:pt x="934341" y="260795"/>
                  <a:pt x="934867" y="260270"/>
                  <a:pt x="934867" y="258692"/>
                </a:cubicBezTo>
                <a:lnTo>
                  <a:pt x="934867" y="5258"/>
                </a:lnTo>
                <a:cubicBezTo>
                  <a:pt x="934867" y="4206"/>
                  <a:pt x="933816" y="3681"/>
                  <a:pt x="932764" y="3681"/>
                </a:cubicBezTo>
                <a:close/>
                <a:moveTo>
                  <a:pt x="1000066" y="260270"/>
                </a:moveTo>
                <a:lnTo>
                  <a:pt x="1044759" y="260270"/>
                </a:lnTo>
                <a:cubicBezTo>
                  <a:pt x="1045810" y="260270"/>
                  <a:pt x="1046336" y="259744"/>
                  <a:pt x="1046862" y="258166"/>
                </a:cubicBezTo>
                <a:lnTo>
                  <a:pt x="1096287" y="5258"/>
                </a:lnTo>
                <a:cubicBezTo>
                  <a:pt x="1096287" y="4206"/>
                  <a:pt x="1096287" y="3681"/>
                  <a:pt x="1094710" y="3681"/>
                </a:cubicBezTo>
                <a:lnTo>
                  <a:pt x="1053697" y="3681"/>
                </a:lnTo>
                <a:cubicBezTo>
                  <a:pt x="1052646" y="3681"/>
                  <a:pt x="1052120" y="3681"/>
                  <a:pt x="1052120" y="5258"/>
                </a:cubicBezTo>
                <a:lnTo>
                  <a:pt x="1022675" y="174039"/>
                </a:lnTo>
                <a:lnTo>
                  <a:pt x="992179" y="5258"/>
                </a:lnTo>
                <a:cubicBezTo>
                  <a:pt x="992179" y="4206"/>
                  <a:pt x="991128" y="3681"/>
                  <a:pt x="990602" y="3681"/>
                </a:cubicBezTo>
                <a:lnTo>
                  <a:pt x="949064" y="3681"/>
                </a:lnTo>
                <a:cubicBezTo>
                  <a:pt x="948012" y="3681"/>
                  <a:pt x="947486" y="3681"/>
                  <a:pt x="947486" y="5258"/>
                </a:cubicBezTo>
                <a:lnTo>
                  <a:pt x="998489" y="258692"/>
                </a:lnTo>
                <a:cubicBezTo>
                  <a:pt x="998489" y="259744"/>
                  <a:pt x="999540" y="260795"/>
                  <a:pt x="1000592" y="260795"/>
                </a:cubicBezTo>
                <a:close/>
                <a:moveTo>
                  <a:pt x="1111535" y="260270"/>
                </a:moveTo>
                <a:lnTo>
                  <a:pt x="1230365" y="260270"/>
                </a:lnTo>
                <a:cubicBezTo>
                  <a:pt x="1231417" y="260270"/>
                  <a:pt x="1231943" y="260270"/>
                  <a:pt x="1231943" y="258692"/>
                </a:cubicBezTo>
                <a:lnTo>
                  <a:pt x="1231943" y="216628"/>
                </a:lnTo>
                <a:cubicBezTo>
                  <a:pt x="1231943" y="215577"/>
                  <a:pt x="1231943" y="215051"/>
                  <a:pt x="1230365" y="215051"/>
                </a:cubicBezTo>
                <a:lnTo>
                  <a:pt x="1154651" y="215051"/>
                </a:lnTo>
                <a:lnTo>
                  <a:pt x="1154651" y="150378"/>
                </a:lnTo>
                <a:lnTo>
                  <a:pt x="1230365" y="150378"/>
                </a:lnTo>
                <a:cubicBezTo>
                  <a:pt x="1231417" y="150378"/>
                  <a:pt x="1231943" y="150378"/>
                  <a:pt x="1231943" y="148801"/>
                </a:cubicBezTo>
                <a:lnTo>
                  <a:pt x="1231943" y="107263"/>
                </a:lnTo>
                <a:cubicBezTo>
                  <a:pt x="1231943" y="106211"/>
                  <a:pt x="1230891" y="105685"/>
                  <a:pt x="1230365" y="105685"/>
                </a:cubicBezTo>
                <a:lnTo>
                  <a:pt x="1154651" y="105685"/>
                </a:lnTo>
                <a:lnTo>
                  <a:pt x="1154651" y="48373"/>
                </a:lnTo>
                <a:lnTo>
                  <a:pt x="1230365" y="48373"/>
                </a:lnTo>
                <a:cubicBezTo>
                  <a:pt x="1231417" y="48373"/>
                  <a:pt x="1231943" y="48373"/>
                  <a:pt x="1231943" y="46796"/>
                </a:cubicBezTo>
                <a:lnTo>
                  <a:pt x="1231943" y="5784"/>
                </a:lnTo>
                <a:cubicBezTo>
                  <a:pt x="1231943" y="4732"/>
                  <a:pt x="1231943" y="4206"/>
                  <a:pt x="1230365" y="4206"/>
                </a:cubicBezTo>
                <a:lnTo>
                  <a:pt x="1112061" y="4206"/>
                </a:lnTo>
                <a:cubicBezTo>
                  <a:pt x="1111009" y="4206"/>
                  <a:pt x="1110484" y="4206"/>
                  <a:pt x="1110484" y="5784"/>
                </a:cubicBezTo>
                <a:lnTo>
                  <a:pt x="1110484" y="259218"/>
                </a:lnTo>
                <a:cubicBezTo>
                  <a:pt x="1110484" y="260270"/>
                  <a:pt x="1110484" y="261321"/>
                  <a:pt x="1111535" y="261321"/>
                </a:cubicBezTo>
                <a:close/>
                <a:moveTo>
                  <a:pt x="728229" y="290240"/>
                </a:moveTo>
                <a:lnTo>
                  <a:pt x="771870" y="543674"/>
                </a:lnTo>
                <a:cubicBezTo>
                  <a:pt x="771870" y="544726"/>
                  <a:pt x="771870" y="545777"/>
                  <a:pt x="770293" y="545777"/>
                </a:cubicBezTo>
                <a:lnTo>
                  <a:pt x="729281" y="545777"/>
                </a:lnTo>
                <a:cubicBezTo>
                  <a:pt x="728229" y="545777"/>
                  <a:pt x="727703" y="545252"/>
                  <a:pt x="727177" y="543674"/>
                </a:cubicBezTo>
                <a:lnTo>
                  <a:pt x="722971" y="516859"/>
                </a:lnTo>
                <a:lnTo>
                  <a:pt x="673020" y="516859"/>
                </a:lnTo>
                <a:lnTo>
                  <a:pt x="668814" y="543674"/>
                </a:lnTo>
                <a:cubicBezTo>
                  <a:pt x="668814" y="544726"/>
                  <a:pt x="667762" y="545777"/>
                  <a:pt x="667237" y="545777"/>
                </a:cubicBezTo>
                <a:lnTo>
                  <a:pt x="626224" y="545777"/>
                </a:lnTo>
                <a:cubicBezTo>
                  <a:pt x="625173" y="545777"/>
                  <a:pt x="624647" y="545252"/>
                  <a:pt x="624647" y="543674"/>
                </a:cubicBezTo>
                <a:lnTo>
                  <a:pt x="670391" y="290240"/>
                </a:lnTo>
                <a:cubicBezTo>
                  <a:pt x="670391" y="289188"/>
                  <a:pt x="671443" y="288663"/>
                  <a:pt x="671969" y="288663"/>
                </a:cubicBezTo>
                <a:lnTo>
                  <a:pt x="725600" y="288663"/>
                </a:lnTo>
                <a:cubicBezTo>
                  <a:pt x="726652" y="288663"/>
                  <a:pt x="727177" y="288663"/>
                  <a:pt x="727177" y="290240"/>
                </a:cubicBezTo>
                <a:close/>
                <a:moveTo>
                  <a:pt x="716661" y="476898"/>
                </a:moveTo>
                <a:lnTo>
                  <a:pt x="701413" y="373316"/>
                </a:lnTo>
                <a:lnTo>
                  <a:pt x="699310" y="359645"/>
                </a:lnTo>
                <a:lnTo>
                  <a:pt x="697733" y="373316"/>
                </a:lnTo>
                <a:lnTo>
                  <a:pt x="680907" y="476898"/>
                </a:lnTo>
                <a:lnTo>
                  <a:pt x="716136" y="476898"/>
                </a:lnTo>
                <a:close/>
                <a:moveTo>
                  <a:pt x="908577" y="415906"/>
                </a:moveTo>
                <a:cubicBezTo>
                  <a:pt x="921722" y="430628"/>
                  <a:pt x="928558" y="447979"/>
                  <a:pt x="928558" y="467959"/>
                </a:cubicBezTo>
                <a:lnTo>
                  <a:pt x="928558" y="543674"/>
                </a:lnTo>
                <a:cubicBezTo>
                  <a:pt x="928558" y="544726"/>
                  <a:pt x="928558" y="545252"/>
                  <a:pt x="926980" y="545252"/>
                </a:cubicBezTo>
                <a:lnTo>
                  <a:pt x="885442" y="545252"/>
                </a:lnTo>
                <a:cubicBezTo>
                  <a:pt x="884391" y="545252"/>
                  <a:pt x="883865" y="545252"/>
                  <a:pt x="883865" y="544200"/>
                </a:cubicBezTo>
                <a:lnTo>
                  <a:pt x="883865" y="467959"/>
                </a:lnTo>
                <a:cubicBezTo>
                  <a:pt x="883865" y="459021"/>
                  <a:pt x="880710" y="451660"/>
                  <a:pt x="874401" y="444824"/>
                </a:cubicBezTo>
                <a:cubicBezTo>
                  <a:pt x="868091" y="437989"/>
                  <a:pt x="860730" y="434834"/>
                  <a:pt x="851266" y="434834"/>
                </a:cubicBezTo>
                <a:lnTo>
                  <a:pt x="827079" y="434834"/>
                </a:lnTo>
                <a:lnTo>
                  <a:pt x="827079" y="543148"/>
                </a:lnTo>
                <a:cubicBezTo>
                  <a:pt x="827079" y="544200"/>
                  <a:pt x="826027" y="544726"/>
                  <a:pt x="824976" y="544726"/>
                </a:cubicBezTo>
                <a:lnTo>
                  <a:pt x="783438" y="544726"/>
                </a:lnTo>
                <a:cubicBezTo>
                  <a:pt x="782386" y="544726"/>
                  <a:pt x="781860" y="544200"/>
                  <a:pt x="781860" y="543148"/>
                </a:cubicBezTo>
                <a:lnTo>
                  <a:pt x="781860" y="289714"/>
                </a:lnTo>
                <a:cubicBezTo>
                  <a:pt x="782386" y="288663"/>
                  <a:pt x="782912" y="288137"/>
                  <a:pt x="783964" y="288137"/>
                </a:cubicBezTo>
                <a:lnTo>
                  <a:pt x="858101" y="288137"/>
                </a:lnTo>
                <a:cubicBezTo>
                  <a:pt x="871246" y="288137"/>
                  <a:pt x="883339" y="291292"/>
                  <a:pt x="894907" y="298127"/>
                </a:cubicBezTo>
                <a:cubicBezTo>
                  <a:pt x="905948" y="304437"/>
                  <a:pt x="914887" y="313375"/>
                  <a:pt x="921722" y="324417"/>
                </a:cubicBezTo>
                <a:cubicBezTo>
                  <a:pt x="928558" y="335459"/>
                  <a:pt x="931712" y="347552"/>
                  <a:pt x="931712" y="361223"/>
                </a:cubicBezTo>
                <a:cubicBezTo>
                  <a:pt x="931712" y="374893"/>
                  <a:pt x="930135" y="378574"/>
                  <a:pt x="927506" y="385935"/>
                </a:cubicBezTo>
                <a:cubicBezTo>
                  <a:pt x="924877" y="393296"/>
                  <a:pt x="921722" y="399080"/>
                  <a:pt x="918042" y="404338"/>
                </a:cubicBezTo>
                <a:cubicBezTo>
                  <a:pt x="914361" y="409596"/>
                  <a:pt x="911206" y="413277"/>
                  <a:pt x="908052" y="415380"/>
                </a:cubicBezTo>
                <a:close/>
                <a:moveTo>
                  <a:pt x="887546" y="361748"/>
                </a:moveTo>
                <a:cubicBezTo>
                  <a:pt x="887546" y="353861"/>
                  <a:pt x="884917" y="347026"/>
                  <a:pt x="879133" y="341242"/>
                </a:cubicBezTo>
                <a:cubicBezTo>
                  <a:pt x="873349" y="335459"/>
                  <a:pt x="866514" y="332830"/>
                  <a:pt x="858627" y="332830"/>
                </a:cubicBezTo>
                <a:lnTo>
                  <a:pt x="827079" y="332830"/>
                </a:lnTo>
                <a:lnTo>
                  <a:pt x="827079" y="390667"/>
                </a:lnTo>
                <a:lnTo>
                  <a:pt x="858627" y="390667"/>
                </a:lnTo>
                <a:cubicBezTo>
                  <a:pt x="865988" y="390667"/>
                  <a:pt x="872823" y="388038"/>
                  <a:pt x="879133" y="382255"/>
                </a:cubicBezTo>
                <a:cubicBezTo>
                  <a:pt x="884917" y="376471"/>
                  <a:pt x="888071" y="369635"/>
                  <a:pt x="888071" y="361748"/>
                </a:cubicBezTo>
                <a:close/>
                <a:moveTo>
                  <a:pt x="1078410" y="288663"/>
                </a:moveTo>
                <a:lnTo>
                  <a:pt x="938548" y="288663"/>
                </a:lnTo>
                <a:cubicBezTo>
                  <a:pt x="937496" y="288663"/>
                  <a:pt x="936970" y="288663"/>
                  <a:pt x="936970" y="290240"/>
                </a:cubicBezTo>
                <a:lnTo>
                  <a:pt x="936970" y="331778"/>
                </a:lnTo>
                <a:cubicBezTo>
                  <a:pt x="936970" y="332830"/>
                  <a:pt x="936970" y="333881"/>
                  <a:pt x="938548" y="333881"/>
                </a:cubicBezTo>
                <a:lnTo>
                  <a:pt x="986395" y="333881"/>
                </a:lnTo>
                <a:lnTo>
                  <a:pt x="986395" y="544200"/>
                </a:lnTo>
                <a:cubicBezTo>
                  <a:pt x="986395" y="545252"/>
                  <a:pt x="986395" y="545777"/>
                  <a:pt x="987973" y="545777"/>
                </a:cubicBezTo>
                <a:lnTo>
                  <a:pt x="1029511" y="545777"/>
                </a:lnTo>
                <a:cubicBezTo>
                  <a:pt x="1030562" y="545777"/>
                  <a:pt x="1031088" y="545252"/>
                  <a:pt x="1031088" y="544200"/>
                </a:cubicBezTo>
                <a:lnTo>
                  <a:pt x="1031088" y="333881"/>
                </a:lnTo>
                <a:cubicBezTo>
                  <a:pt x="1031088" y="333881"/>
                  <a:pt x="1078936" y="333881"/>
                  <a:pt x="1078936" y="333881"/>
                </a:cubicBezTo>
                <a:cubicBezTo>
                  <a:pt x="1079987" y="333881"/>
                  <a:pt x="1080513" y="333355"/>
                  <a:pt x="1080513" y="331778"/>
                </a:cubicBezTo>
                <a:lnTo>
                  <a:pt x="1080513" y="290240"/>
                </a:lnTo>
                <a:cubicBezTo>
                  <a:pt x="1080513" y="289188"/>
                  <a:pt x="1079987" y="288663"/>
                  <a:pt x="1078936" y="288663"/>
                </a:cubicBezTo>
                <a:close/>
                <a:moveTo>
                  <a:pt x="1194611" y="412751"/>
                </a:moveTo>
                <a:cubicBezTo>
                  <a:pt x="1194085" y="412751"/>
                  <a:pt x="1191982" y="411173"/>
                  <a:pt x="1188302" y="409596"/>
                </a:cubicBezTo>
                <a:cubicBezTo>
                  <a:pt x="1185147" y="408019"/>
                  <a:pt x="1181466" y="405915"/>
                  <a:pt x="1177260" y="403286"/>
                </a:cubicBezTo>
                <a:cubicBezTo>
                  <a:pt x="1173053" y="401183"/>
                  <a:pt x="1169373" y="399080"/>
                  <a:pt x="1165692" y="396977"/>
                </a:cubicBezTo>
                <a:cubicBezTo>
                  <a:pt x="1162012" y="394874"/>
                  <a:pt x="1159909" y="393822"/>
                  <a:pt x="1158331" y="393296"/>
                </a:cubicBezTo>
                <a:cubicBezTo>
                  <a:pt x="1149393" y="388564"/>
                  <a:pt x="1143083" y="383306"/>
                  <a:pt x="1139402" y="378048"/>
                </a:cubicBezTo>
                <a:cubicBezTo>
                  <a:pt x="1135722" y="372790"/>
                  <a:pt x="1134144" y="365955"/>
                  <a:pt x="1134144" y="357542"/>
                </a:cubicBezTo>
                <a:cubicBezTo>
                  <a:pt x="1134144" y="349129"/>
                  <a:pt x="1136773" y="342820"/>
                  <a:pt x="1142031" y="337036"/>
                </a:cubicBezTo>
                <a:cubicBezTo>
                  <a:pt x="1147289" y="331252"/>
                  <a:pt x="1154125" y="328623"/>
                  <a:pt x="1161486" y="328623"/>
                </a:cubicBezTo>
                <a:cubicBezTo>
                  <a:pt x="1168847" y="328623"/>
                  <a:pt x="1175157" y="331252"/>
                  <a:pt x="1180415" y="336510"/>
                </a:cubicBezTo>
                <a:cubicBezTo>
                  <a:pt x="1185673" y="341768"/>
                  <a:pt x="1188302" y="349129"/>
                  <a:pt x="1188302" y="357542"/>
                </a:cubicBezTo>
                <a:lnTo>
                  <a:pt x="1188302" y="387512"/>
                </a:lnTo>
                <a:cubicBezTo>
                  <a:pt x="1188302" y="388564"/>
                  <a:pt x="1189353" y="389090"/>
                  <a:pt x="1190405" y="389090"/>
                </a:cubicBezTo>
                <a:lnTo>
                  <a:pt x="1231417" y="389090"/>
                </a:lnTo>
                <a:cubicBezTo>
                  <a:pt x="1232468" y="389090"/>
                  <a:pt x="1232994" y="389090"/>
                  <a:pt x="1232994" y="387512"/>
                </a:cubicBezTo>
                <a:lnTo>
                  <a:pt x="1232994" y="357542"/>
                </a:lnTo>
                <a:cubicBezTo>
                  <a:pt x="1232994" y="343871"/>
                  <a:pt x="1229839" y="331778"/>
                  <a:pt x="1223004" y="320736"/>
                </a:cubicBezTo>
                <a:cubicBezTo>
                  <a:pt x="1216695" y="309695"/>
                  <a:pt x="1207756" y="301282"/>
                  <a:pt x="1196714" y="294446"/>
                </a:cubicBezTo>
                <a:cubicBezTo>
                  <a:pt x="1185673" y="288137"/>
                  <a:pt x="1173579" y="284456"/>
                  <a:pt x="1160960" y="284456"/>
                </a:cubicBezTo>
                <a:cubicBezTo>
                  <a:pt x="1148341" y="284456"/>
                  <a:pt x="1136248" y="287611"/>
                  <a:pt x="1125206" y="293921"/>
                </a:cubicBezTo>
                <a:cubicBezTo>
                  <a:pt x="1114164" y="300230"/>
                  <a:pt x="1105751" y="309169"/>
                  <a:pt x="1098916" y="319685"/>
                </a:cubicBezTo>
                <a:cubicBezTo>
                  <a:pt x="1092081" y="330726"/>
                  <a:pt x="1088926" y="342820"/>
                  <a:pt x="1088926" y="356490"/>
                </a:cubicBezTo>
                <a:cubicBezTo>
                  <a:pt x="1088926" y="370161"/>
                  <a:pt x="1092081" y="384883"/>
                  <a:pt x="1098916" y="396977"/>
                </a:cubicBezTo>
                <a:cubicBezTo>
                  <a:pt x="1105226" y="409070"/>
                  <a:pt x="1115216" y="418535"/>
                  <a:pt x="1128886" y="426421"/>
                </a:cubicBezTo>
                <a:cubicBezTo>
                  <a:pt x="1136248" y="430628"/>
                  <a:pt x="1144135" y="434834"/>
                  <a:pt x="1152547" y="439566"/>
                </a:cubicBezTo>
                <a:cubicBezTo>
                  <a:pt x="1160960" y="444299"/>
                  <a:pt x="1167270" y="447453"/>
                  <a:pt x="1170950" y="450082"/>
                </a:cubicBezTo>
                <a:cubicBezTo>
                  <a:pt x="1182518" y="456918"/>
                  <a:pt x="1188827" y="464805"/>
                  <a:pt x="1188827" y="473743"/>
                </a:cubicBezTo>
                <a:cubicBezTo>
                  <a:pt x="1188827" y="482682"/>
                  <a:pt x="1186198" y="488466"/>
                  <a:pt x="1180940" y="494249"/>
                </a:cubicBezTo>
                <a:cubicBezTo>
                  <a:pt x="1175682" y="500033"/>
                  <a:pt x="1168847" y="503188"/>
                  <a:pt x="1161486" y="503188"/>
                </a:cubicBezTo>
                <a:cubicBezTo>
                  <a:pt x="1154125" y="503188"/>
                  <a:pt x="1147289" y="500559"/>
                  <a:pt x="1142031" y="494775"/>
                </a:cubicBezTo>
                <a:cubicBezTo>
                  <a:pt x="1136773" y="488991"/>
                  <a:pt x="1134144" y="482156"/>
                  <a:pt x="1134144" y="473743"/>
                </a:cubicBezTo>
                <a:lnTo>
                  <a:pt x="1134144" y="456918"/>
                </a:lnTo>
                <a:cubicBezTo>
                  <a:pt x="1134144" y="455866"/>
                  <a:pt x="1134144" y="455340"/>
                  <a:pt x="1132567" y="455340"/>
                </a:cubicBezTo>
                <a:lnTo>
                  <a:pt x="1091555" y="455340"/>
                </a:lnTo>
                <a:cubicBezTo>
                  <a:pt x="1090503" y="455340"/>
                  <a:pt x="1089977" y="455866"/>
                  <a:pt x="1089977" y="456918"/>
                </a:cubicBezTo>
                <a:lnTo>
                  <a:pt x="1089977" y="473743"/>
                </a:lnTo>
                <a:cubicBezTo>
                  <a:pt x="1089977" y="487414"/>
                  <a:pt x="1093132" y="499507"/>
                  <a:pt x="1099968" y="510549"/>
                </a:cubicBezTo>
                <a:cubicBezTo>
                  <a:pt x="1106277" y="521591"/>
                  <a:pt x="1115216" y="530529"/>
                  <a:pt x="1126257" y="537365"/>
                </a:cubicBezTo>
                <a:cubicBezTo>
                  <a:pt x="1137299" y="544200"/>
                  <a:pt x="1149393" y="547355"/>
                  <a:pt x="1162537" y="547355"/>
                </a:cubicBezTo>
                <a:cubicBezTo>
                  <a:pt x="1175682" y="547355"/>
                  <a:pt x="1187776" y="544200"/>
                  <a:pt x="1198817" y="537365"/>
                </a:cubicBezTo>
                <a:cubicBezTo>
                  <a:pt x="1209859" y="531055"/>
                  <a:pt x="1218272" y="522117"/>
                  <a:pt x="1225107" y="511075"/>
                </a:cubicBezTo>
                <a:cubicBezTo>
                  <a:pt x="1231417" y="500033"/>
                  <a:pt x="1235097" y="487414"/>
                  <a:pt x="1235097" y="473217"/>
                </a:cubicBezTo>
                <a:cubicBezTo>
                  <a:pt x="1235097" y="459021"/>
                  <a:pt x="1231417" y="446402"/>
                  <a:pt x="1224581" y="436412"/>
                </a:cubicBezTo>
                <a:cubicBezTo>
                  <a:pt x="1217220" y="426421"/>
                  <a:pt x="1207756" y="418009"/>
                  <a:pt x="1195663" y="411173"/>
                </a:cubicBezTo>
                <a:close/>
                <a:moveTo>
                  <a:pt x="1646271" y="252908"/>
                </a:moveTo>
                <a:cubicBezTo>
                  <a:pt x="1657313" y="259744"/>
                  <a:pt x="1669406" y="262899"/>
                  <a:pt x="1682551" y="262899"/>
                </a:cubicBezTo>
                <a:cubicBezTo>
                  <a:pt x="1695696" y="262899"/>
                  <a:pt x="1707789" y="259744"/>
                  <a:pt x="1718831" y="252908"/>
                </a:cubicBezTo>
                <a:cubicBezTo>
                  <a:pt x="1729347" y="246073"/>
                  <a:pt x="1738285" y="237134"/>
                  <a:pt x="1744595" y="226093"/>
                </a:cubicBezTo>
                <a:cubicBezTo>
                  <a:pt x="1750904" y="215051"/>
                  <a:pt x="1754059" y="202432"/>
                  <a:pt x="1754059" y="188235"/>
                </a:cubicBezTo>
                <a:lnTo>
                  <a:pt x="1754059" y="171410"/>
                </a:lnTo>
                <a:cubicBezTo>
                  <a:pt x="1754059" y="170358"/>
                  <a:pt x="1754059" y="169832"/>
                  <a:pt x="1752482" y="169832"/>
                </a:cubicBezTo>
                <a:lnTo>
                  <a:pt x="1710944" y="169832"/>
                </a:lnTo>
                <a:cubicBezTo>
                  <a:pt x="1709892" y="169832"/>
                  <a:pt x="1709366" y="169832"/>
                  <a:pt x="1709366" y="171410"/>
                </a:cubicBezTo>
                <a:lnTo>
                  <a:pt x="1709366" y="188235"/>
                </a:lnTo>
                <a:cubicBezTo>
                  <a:pt x="1709366" y="196122"/>
                  <a:pt x="1706737" y="202958"/>
                  <a:pt x="1701480" y="209267"/>
                </a:cubicBezTo>
                <a:cubicBezTo>
                  <a:pt x="1696222" y="215577"/>
                  <a:pt x="1689912" y="218732"/>
                  <a:pt x="1682025" y="218732"/>
                </a:cubicBezTo>
                <a:cubicBezTo>
                  <a:pt x="1674138" y="218732"/>
                  <a:pt x="1667829" y="216103"/>
                  <a:pt x="1662571" y="210319"/>
                </a:cubicBezTo>
                <a:cubicBezTo>
                  <a:pt x="1657313" y="204535"/>
                  <a:pt x="1654684" y="197174"/>
                  <a:pt x="1654684" y="188235"/>
                </a:cubicBezTo>
                <a:lnTo>
                  <a:pt x="1654684" y="73612"/>
                </a:lnTo>
                <a:cubicBezTo>
                  <a:pt x="1654684" y="65725"/>
                  <a:pt x="1656787" y="58889"/>
                  <a:pt x="1661519" y="53106"/>
                </a:cubicBezTo>
                <a:cubicBezTo>
                  <a:pt x="1666251" y="47322"/>
                  <a:pt x="1673087" y="44167"/>
                  <a:pt x="1681499" y="44167"/>
                </a:cubicBezTo>
                <a:cubicBezTo>
                  <a:pt x="1689912" y="44167"/>
                  <a:pt x="1695696" y="47322"/>
                  <a:pt x="1700954" y="53106"/>
                </a:cubicBezTo>
                <a:cubicBezTo>
                  <a:pt x="1706212" y="58889"/>
                  <a:pt x="1708841" y="65725"/>
                  <a:pt x="1708841" y="74137"/>
                </a:cubicBezTo>
                <a:lnTo>
                  <a:pt x="1708841" y="90963"/>
                </a:lnTo>
                <a:cubicBezTo>
                  <a:pt x="1708841" y="92014"/>
                  <a:pt x="1708841" y="92540"/>
                  <a:pt x="1710418" y="92540"/>
                </a:cubicBezTo>
                <a:lnTo>
                  <a:pt x="1751430" y="92540"/>
                </a:lnTo>
                <a:cubicBezTo>
                  <a:pt x="1752482" y="92540"/>
                  <a:pt x="1753008" y="92540"/>
                  <a:pt x="1753008" y="90963"/>
                </a:cubicBezTo>
                <a:lnTo>
                  <a:pt x="1753008" y="74137"/>
                </a:lnTo>
                <a:cubicBezTo>
                  <a:pt x="1753008" y="60467"/>
                  <a:pt x="1749853" y="47848"/>
                  <a:pt x="1743543" y="36806"/>
                </a:cubicBezTo>
                <a:cubicBezTo>
                  <a:pt x="1737234" y="25764"/>
                  <a:pt x="1728821" y="16826"/>
                  <a:pt x="1717779" y="9990"/>
                </a:cubicBezTo>
                <a:cubicBezTo>
                  <a:pt x="1707789" y="3155"/>
                  <a:pt x="1695696" y="0"/>
                  <a:pt x="1682551" y="0"/>
                </a:cubicBezTo>
                <a:cubicBezTo>
                  <a:pt x="1669406" y="0"/>
                  <a:pt x="1656787" y="3155"/>
                  <a:pt x="1646271" y="9990"/>
                </a:cubicBezTo>
                <a:cubicBezTo>
                  <a:pt x="1635229" y="16826"/>
                  <a:pt x="1626816" y="25764"/>
                  <a:pt x="1620507" y="36806"/>
                </a:cubicBezTo>
                <a:cubicBezTo>
                  <a:pt x="1614197" y="47848"/>
                  <a:pt x="1611042" y="60467"/>
                  <a:pt x="1611042" y="73612"/>
                </a:cubicBezTo>
                <a:lnTo>
                  <a:pt x="1611042" y="188235"/>
                </a:lnTo>
                <a:cubicBezTo>
                  <a:pt x="1611042" y="201906"/>
                  <a:pt x="1613671" y="214525"/>
                  <a:pt x="1619981" y="226093"/>
                </a:cubicBezTo>
                <a:cubicBezTo>
                  <a:pt x="1626290" y="237134"/>
                  <a:pt x="1634703" y="246073"/>
                  <a:pt x="1645745" y="252908"/>
                </a:cubicBezTo>
                <a:close/>
                <a:moveTo>
                  <a:pt x="1774565" y="259218"/>
                </a:moveTo>
                <a:lnTo>
                  <a:pt x="1892870" y="259218"/>
                </a:lnTo>
                <a:cubicBezTo>
                  <a:pt x="1893921" y="259218"/>
                  <a:pt x="1894447" y="259218"/>
                  <a:pt x="1894447" y="257641"/>
                </a:cubicBezTo>
                <a:lnTo>
                  <a:pt x="1894447" y="216103"/>
                </a:lnTo>
                <a:cubicBezTo>
                  <a:pt x="1894447" y="215051"/>
                  <a:pt x="1894447" y="214525"/>
                  <a:pt x="1892870" y="214525"/>
                </a:cubicBezTo>
                <a:lnTo>
                  <a:pt x="1817681" y="214525"/>
                </a:lnTo>
                <a:lnTo>
                  <a:pt x="1817681" y="150378"/>
                </a:lnTo>
                <a:lnTo>
                  <a:pt x="1892870" y="150378"/>
                </a:lnTo>
                <a:cubicBezTo>
                  <a:pt x="1893921" y="150378"/>
                  <a:pt x="1894447" y="150378"/>
                  <a:pt x="1894447" y="148801"/>
                </a:cubicBezTo>
                <a:lnTo>
                  <a:pt x="1894447" y="107263"/>
                </a:lnTo>
                <a:cubicBezTo>
                  <a:pt x="1894447" y="106211"/>
                  <a:pt x="1893395" y="105685"/>
                  <a:pt x="1892870" y="105685"/>
                </a:cubicBezTo>
                <a:lnTo>
                  <a:pt x="1817681" y="105685"/>
                </a:lnTo>
                <a:lnTo>
                  <a:pt x="1817681" y="48373"/>
                </a:lnTo>
                <a:lnTo>
                  <a:pt x="1892870" y="48373"/>
                </a:lnTo>
                <a:cubicBezTo>
                  <a:pt x="1893921" y="48373"/>
                  <a:pt x="1894447" y="48373"/>
                  <a:pt x="1894447" y="46796"/>
                </a:cubicBezTo>
                <a:lnTo>
                  <a:pt x="1894447" y="5784"/>
                </a:lnTo>
                <a:cubicBezTo>
                  <a:pt x="1894447" y="4732"/>
                  <a:pt x="1894447" y="4206"/>
                  <a:pt x="1892870" y="4206"/>
                </a:cubicBezTo>
                <a:lnTo>
                  <a:pt x="1775617" y="4206"/>
                </a:lnTo>
                <a:cubicBezTo>
                  <a:pt x="1774565" y="4206"/>
                  <a:pt x="1774039" y="4206"/>
                  <a:pt x="1774039" y="5784"/>
                </a:cubicBezTo>
                <a:lnTo>
                  <a:pt x="1774039" y="257641"/>
                </a:lnTo>
                <a:cubicBezTo>
                  <a:pt x="1774039" y="258692"/>
                  <a:pt x="1774039" y="259218"/>
                  <a:pt x="1775091" y="259218"/>
                </a:cubicBezTo>
                <a:close/>
                <a:moveTo>
                  <a:pt x="1917582" y="259218"/>
                </a:moveTo>
                <a:lnTo>
                  <a:pt x="2035887" y="259218"/>
                </a:lnTo>
                <a:cubicBezTo>
                  <a:pt x="2036938" y="259218"/>
                  <a:pt x="2037464" y="258692"/>
                  <a:pt x="2037464" y="257641"/>
                </a:cubicBezTo>
                <a:lnTo>
                  <a:pt x="2037464" y="216103"/>
                </a:lnTo>
                <a:cubicBezTo>
                  <a:pt x="2037464" y="215051"/>
                  <a:pt x="2036938" y="214525"/>
                  <a:pt x="2035887" y="214525"/>
                </a:cubicBezTo>
                <a:lnTo>
                  <a:pt x="1960697" y="214525"/>
                </a:lnTo>
                <a:lnTo>
                  <a:pt x="1960697" y="5784"/>
                </a:lnTo>
                <a:cubicBezTo>
                  <a:pt x="1960697" y="4732"/>
                  <a:pt x="1960697" y="4206"/>
                  <a:pt x="1959120" y="4206"/>
                </a:cubicBezTo>
                <a:lnTo>
                  <a:pt x="1918634" y="4206"/>
                </a:lnTo>
                <a:cubicBezTo>
                  <a:pt x="1917582" y="4206"/>
                  <a:pt x="1917056" y="4732"/>
                  <a:pt x="1917056" y="5784"/>
                </a:cubicBezTo>
                <a:lnTo>
                  <a:pt x="1917056" y="257115"/>
                </a:lnTo>
                <a:cubicBezTo>
                  <a:pt x="1917056" y="258166"/>
                  <a:pt x="1917056" y="258692"/>
                  <a:pt x="1918108" y="258692"/>
                </a:cubicBezTo>
                <a:close/>
                <a:moveTo>
                  <a:pt x="2177852" y="148275"/>
                </a:moveTo>
                <a:lnTo>
                  <a:pt x="2177852" y="106737"/>
                </a:lnTo>
                <a:cubicBezTo>
                  <a:pt x="2177852" y="105685"/>
                  <a:pt x="2176800" y="105159"/>
                  <a:pt x="2176274" y="105159"/>
                </a:cubicBezTo>
                <a:lnTo>
                  <a:pt x="2101085" y="105159"/>
                </a:lnTo>
                <a:lnTo>
                  <a:pt x="2101085" y="48373"/>
                </a:lnTo>
                <a:lnTo>
                  <a:pt x="2176274" y="48373"/>
                </a:lnTo>
                <a:cubicBezTo>
                  <a:pt x="2177326" y="48373"/>
                  <a:pt x="2177852" y="48373"/>
                  <a:pt x="2177852" y="46796"/>
                </a:cubicBezTo>
                <a:lnTo>
                  <a:pt x="2177852" y="5258"/>
                </a:lnTo>
                <a:cubicBezTo>
                  <a:pt x="2177852" y="4206"/>
                  <a:pt x="2177326" y="3681"/>
                  <a:pt x="2176274" y="3681"/>
                </a:cubicBezTo>
                <a:lnTo>
                  <a:pt x="2059022" y="3681"/>
                </a:lnTo>
                <a:cubicBezTo>
                  <a:pt x="2057970" y="3681"/>
                  <a:pt x="2057444" y="3681"/>
                  <a:pt x="2057444" y="5258"/>
                </a:cubicBezTo>
                <a:lnTo>
                  <a:pt x="2057444" y="257115"/>
                </a:lnTo>
                <a:cubicBezTo>
                  <a:pt x="2056918" y="258166"/>
                  <a:pt x="2057444" y="258692"/>
                  <a:pt x="2058496" y="258692"/>
                </a:cubicBezTo>
                <a:lnTo>
                  <a:pt x="2099508" y="258692"/>
                </a:lnTo>
                <a:cubicBezTo>
                  <a:pt x="2100560" y="258692"/>
                  <a:pt x="2101085" y="258166"/>
                  <a:pt x="2101085" y="257115"/>
                </a:cubicBezTo>
                <a:lnTo>
                  <a:pt x="2101085" y="149852"/>
                </a:lnTo>
                <a:lnTo>
                  <a:pt x="2176274" y="149852"/>
                </a:lnTo>
                <a:cubicBezTo>
                  <a:pt x="2177326" y="149852"/>
                  <a:pt x="2177852" y="149852"/>
                  <a:pt x="2177852" y="148275"/>
                </a:cubicBezTo>
                <a:close/>
                <a:moveTo>
                  <a:pt x="2238844" y="257641"/>
                </a:moveTo>
                <a:cubicBezTo>
                  <a:pt x="2238844" y="258692"/>
                  <a:pt x="2238844" y="259218"/>
                  <a:pt x="2239896" y="259218"/>
                </a:cubicBezTo>
                <a:lnTo>
                  <a:pt x="2281960" y="259218"/>
                </a:lnTo>
                <a:cubicBezTo>
                  <a:pt x="2283011" y="259218"/>
                  <a:pt x="2283537" y="259218"/>
                  <a:pt x="2283537" y="257641"/>
                </a:cubicBezTo>
                <a:lnTo>
                  <a:pt x="2283537" y="151955"/>
                </a:lnTo>
                <a:cubicBezTo>
                  <a:pt x="2283537" y="151955"/>
                  <a:pt x="2332436" y="5258"/>
                  <a:pt x="2332436" y="5258"/>
                </a:cubicBezTo>
                <a:cubicBezTo>
                  <a:pt x="2332436" y="4206"/>
                  <a:pt x="2332436" y="3681"/>
                  <a:pt x="2331384" y="3681"/>
                </a:cubicBezTo>
                <a:lnTo>
                  <a:pt x="2290372" y="3681"/>
                </a:lnTo>
                <a:cubicBezTo>
                  <a:pt x="2289321" y="3681"/>
                  <a:pt x="2288795" y="3681"/>
                  <a:pt x="2288795" y="5258"/>
                </a:cubicBezTo>
                <a:lnTo>
                  <a:pt x="2261453" y="104108"/>
                </a:lnTo>
                <a:lnTo>
                  <a:pt x="2234112" y="5258"/>
                </a:lnTo>
                <a:cubicBezTo>
                  <a:pt x="2234112" y="4206"/>
                  <a:pt x="2233060" y="3681"/>
                  <a:pt x="2232009" y="3681"/>
                </a:cubicBezTo>
                <a:lnTo>
                  <a:pt x="2191522" y="3681"/>
                </a:lnTo>
                <a:cubicBezTo>
                  <a:pt x="2190471" y="3681"/>
                  <a:pt x="2189945" y="3681"/>
                  <a:pt x="2190471" y="5258"/>
                </a:cubicBezTo>
                <a:lnTo>
                  <a:pt x="2239370" y="153533"/>
                </a:lnTo>
                <a:lnTo>
                  <a:pt x="2239370" y="257641"/>
                </a:lnTo>
                <a:close/>
                <a:moveTo>
                  <a:pt x="2342952" y="257115"/>
                </a:moveTo>
                <a:lnTo>
                  <a:pt x="2342952" y="5258"/>
                </a:lnTo>
                <a:cubicBezTo>
                  <a:pt x="2343478" y="4206"/>
                  <a:pt x="2344004" y="3681"/>
                  <a:pt x="2345055" y="3681"/>
                </a:cubicBezTo>
                <a:lnTo>
                  <a:pt x="2413409" y="3681"/>
                </a:lnTo>
                <a:cubicBezTo>
                  <a:pt x="2427080" y="3155"/>
                  <a:pt x="2439173" y="6310"/>
                  <a:pt x="2450215" y="12619"/>
                </a:cubicBezTo>
                <a:cubicBezTo>
                  <a:pt x="2461256" y="19454"/>
                  <a:pt x="2470195" y="27867"/>
                  <a:pt x="2476504" y="39435"/>
                </a:cubicBezTo>
                <a:cubicBezTo>
                  <a:pt x="2483340" y="50477"/>
                  <a:pt x="2486495" y="63096"/>
                  <a:pt x="2486495" y="76241"/>
                </a:cubicBezTo>
                <a:lnTo>
                  <a:pt x="2486495" y="181400"/>
                </a:lnTo>
                <a:cubicBezTo>
                  <a:pt x="2486495" y="195597"/>
                  <a:pt x="2482814" y="208216"/>
                  <a:pt x="2476504" y="220309"/>
                </a:cubicBezTo>
                <a:cubicBezTo>
                  <a:pt x="2469669" y="231877"/>
                  <a:pt x="2460731" y="241341"/>
                  <a:pt x="2449163" y="248176"/>
                </a:cubicBezTo>
                <a:cubicBezTo>
                  <a:pt x="2437596" y="255012"/>
                  <a:pt x="2424976" y="258692"/>
                  <a:pt x="2410254" y="258692"/>
                </a:cubicBezTo>
                <a:lnTo>
                  <a:pt x="2344529" y="258692"/>
                </a:lnTo>
                <a:cubicBezTo>
                  <a:pt x="2343478" y="258692"/>
                  <a:pt x="2342952" y="258692"/>
                  <a:pt x="2342952" y="257115"/>
                </a:cubicBezTo>
                <a:close/>
                <a:moveTo>
                  <a:pt x="2387645" y="213999"/>
                </a:moveTo>
                <a:lnTo>
                  <a:pt x="2410254" y="213999"/>
                </a:lnTo>
                <a:cubicBezTo>
                  <a:pt x="2419193" y="213999"/>
                  <a:pt x="2427080" y="210845"/>
                  <a:pt x="2433389" y="204535"/>
                </a:cubicBezTo>
                <a:cubicBezTo>
                  <a:pt x="2439699" y="198226"/>
                  <a:pt x="2442853" y="190864"/>
                  <a:pt x="2442853" y="181926"/>
                </a:cubicBezTo>
                <a:lnTo>
                  <a:pt x="2442853" y="76241"/>
                </a:lnTo>
                <a:cubicBezTo>
                  <a:pt x="2442853" y="68354"/>
                  <a:pt x="2440225" y="61518"/>
                  <a:pt x="2434441" y="55734"/>
                </a:cubicBezTo>
                <a:cubicBezTo>
                  <a:pt x="2428657" y="49951"/>
                  <a:pt x="2421822" y="47322"/>
                  <a:pt x="2413935" y="47322"/>
                </a:cubicBezTo>
                <a:lnTo>
                  <a:pt x="2388171" y="47322"/>
                </a:lnTo>
                <a:cubicBezTo>
                  <a:pt x="2388171" y="47322"/>
                  <a:pt x="2388171" y="213474"/>
                  <a:pt x="2388171" y="213474"/>
                </a:cubicBezTo>
                <a:close/>
                <a:moveTo>
                  <a:pt x="2508052" y="257115"/>
                </a:moveTo>
                <a:lnTo>
                  <a:pt x="2508052" y="5258"/>
                </a:lnTo>
                <a:cubicBezTo>
                  <a:pt x="2508578" y="4206"/>
                  <a:pt x="2509104" y="3681"/>
                  <a:pt x="2510155" y="3681"/>
                </a:cubicBezTo>
                <a:lnTo>
                  <a:pt x="2578509" y="3681"/>
                </a:lnTo>
                <a:cubicBezTo>
                  <a:pt x="2592180" y="3155"/>
                  <a:pt x="2604273" y="6310"/>
                  <a:pt x="2615315" y="12619"/>
                </a:cubicBezTo>
                <a:cubicBezTo>
                  <a:pt x="2626357" y="19454"/>
                  <a:pt x="2635295" y="27867"/>
                  <a:pt x="2641605" y="39435"/>
                </a:cubicBezTo>
                <a:cubicBezTo>
                  <a:pt x="2648440" y="50477"/>
                  <a:pt x="2651595" y="63096"/>
                  <a:pt x="2651595" y="76241"/>
                </a:cubicBezTo>
                <a:lnTo>
                  <a:pt x="2651595" y="181400"/>
                </a:lnTo>
                <a:cubicBezTo>
                  <a:pt x="2651595" y="195597"/>
                  <a:pt x="2647914" y="208216"/>
                  <a:pt x="2641605" y="220309"/>
                </a:cubicBezTo>
                <a:cubicBezTo>
                  <a:pt x="2634769" y="231877"/>
                  <a:pt x="2625831" y="241341"/>
                  <a:pt x="2614263" y="248176"/>
                </a:cubicBezTo>
                <a:cubicBezTo>
                  <a:pt x="2602696" y="255012"/>
                  <a:pt x="2590077" y="258692"/>
                  <a:pt x="2575354" y="258692"/>
                </a:cubicBezTo>
                <a:lnTo>
                  <a:pt x="2509630" y="258692"/>
                </a:lnTo>
                <a:cubicBezTo>
                  <a:pt x="2508578" y="258692"/>
                  <a:pt x="2508052" y="258692"/>
                  <a:pt x="2508052" y="257115"/>
                </a:cubicBezTo>
                <a:close/>
                <a:moveTo>
                  <a:pt x="2552745" y="213999"/>
                </a:moveTo>
                <a:lnTo>
                  <a:pt x="2575354" y="213999"/>
                </a:lnTo>
                <a:cubicBezTo>
                  <a:pt x="2584293" y="213999"/>
                  <a:pt x="2592180" y="210845"/>
                  <a:pt x="2598489" y="204535"/>
                </a:cubicBezTo>
                <a:cubicBezTo>
                  <a:pt x="2604799" y="198226"/>
                  <a:pt x="2607954" y="190864"/>
                  <a:pt x="2607954" y="181926"/>
                </a:cubicBezTo>
                <a:lnTo>
                  <a:pt x="2607954" y="76241"/>
                </a:lnTo>
                <a:cubicBezTo>
                  <a:pt x="2607954" y="68354"/>
                  <a:pt x="2605325" y="61518"/>
                  <a:pt x="2599541" y="55734"/>
                </a:cubicBezTo>
                <a:cubicBezTo>
                  <a:pt x="2593757" y="49951"/>
                  <a:pt x="2586922" y="47322"/>
                  <a:pt x="2579035" y="47322"/>
                </a:cubicBezTo>
                <a:lnTo>
                  <a:pt x="2553271" y="47322"/>
                </a:lnTo>
                <a:cubicBezTo>
                  <a:pt x="2553271" y="47322"/>
                  <a:pt x="2553271" y="213474"/>
                  <a:pt x="2553271" y="213474"/>
                </a:cubicBezTo>
                <a:close/>
                <a:moveTo>
                  <a:pt x="2797766" y="5258"/>
                </a:moveTo>
                <a:cubicBezTo>
                  <a:pt x="2797766" y="4206"/>
                  <a:pt x="2797766" y="3681"/>
                  <a:pt x="2796715" y="3681"/>
                </a:cubicBezTo>
                <a:lnTo>
                  <a:pt x="2755703" y="3681"/>
                </a:lnTo>
                <a:cubicBezTo>
                  <a:pt x="2754651" y="3681"/>
                  <a:pt x="2754125" y="3681"/>
                  <a:pt x="2754125" y="5258"/>
                </a:cubicBezTo>
                <a:lnTo>
                  <a:pt x="2726784" y="104108"/>
                </a:lnTo>
                <a:lnTo>
                  <a:pt x="2699968" y="5258"/>
                </a:lnTo>
                <a:cubicBezTo>
                  <a:pt x="2699968" y="4206"/>
                  <a:pt x="2698917" y="3681"/>
                  <a:pt x="2697865" y="3681"/>
                </a:cubicBezTo>
                <a:lnTo>
                  <a:pt x="2657379" y="3681"/>
                </a:lnTo>
                <a:cubicBezTo>
                  <a:pt x="2656327" y="3681"/>
                  <a:pt x="2655801" y="3681"/>
                  <a:pt x="2656327" y="5258"/>
                </a:cubicBezTo>
                <a:lnTo>
                  <a:pt x="2705226" y="153533"/>
                </a:lnTo>
                <a:lnTo>
                  <a:pt x="2705226" y="257641"/>
                </a:lnTo>
                <a:cubicBezTo>
                  <a:pt x="2705226" y="258692"/>
                  <a:pt x="2705226" y="259218"/>
                  <a:pt x="2705752" y="259218"/>
                </a:cubicBezTo>
                <a:lnTo>
                  <a:pt x="2747816" y="259218"/>
                </a:lnTo>
                <a:cubicBezTo>
                  <a:pt x="2748867" y="259218"/>
                  <a:pt x="2749393" y="259218"/>
                  <a:pt x="2749393" y="257641"/>
                </a:cubicBezTo>
                <a:lnTo>
                  <a:pt x="2749393" y="151955"/>
                </a:lnTo>
                <a:cubicBezTo>
                  <a:pt x="2749393" y="151955"/>
                  <a:pt x="2798292" y="5258"/>
                  <a:pt x="2798292" y="5258"/>
                </a:cubicBezTo>
                <a:close/>
                <a:moveTo>
                  <a:pt x="2919751" y="248176"/>
                </a:moveTo>
                <a:cubicBezTo>
                  <a:pt x="2908184" y="255012"/>
                  <a:pt x="2895565" y="258692"/>
                  <a:pt x="2880843" y="258692"/>
                </a:cubicBezTo>
                <a:lnTo>
                  <a:pt x="2815118" y="258692"/>
                </a:lnTo>
                <a:cubicBezTo>
                  <a:pt x="2814066" y="258692"/>
                  <a:pt x="2813540" y="258692"/>
                  <a:pt x="2813540" y="257115"/>
                </a:cubicBezTo>
                <a:lnTo>
                  <a:pt x="2813540" y="5258"/>
                </a:lnTo>
                <a:cubicBezTo>
                  <a:pt x="2814066" y="4206"/>
                  <a:pt x="2814592" y="3681"/>
                  <a:pt x="2815644" y="3681"/>
                </a:cubicBezTo>
                <a:lnTo>
                  <a:pt x="2883997" y="3681"/>
                </a:lnTo>
                <a:cubicBezTo>
                  <a:pt x="2897668" y="3155"/>
                  <a:pt x="2909761" y="6310"/>
                  <a:pt x="2920803" y="12619"/>
                </a:cubicBezTo>
                <a:cubicBezTo>
                  <a:pt x="2931845" y="19454"/>
                  <a:pt x="2940783" y="27867"/>
                  <a:pt x="2947093" y="39435"/>
                </a:cubicBezTo>
                <a:cubicBezTo>
                  <a:pt x="2953928" y="50477"/>
                  <a:pt x="2957083" y="63096"/>
                  <a:pt x="2957083" y="76241"/>
                </a:cubicBezTo>
                <a:lnTo>
                  <a:pt x="2957083" y="181400"/>
                </a:lnTo>
                <a:cubicBezTo>
                  <a:pt x="2957083" y="195597"/>
                  <a:pt x="2953403" y="208216"/>
                  <a:pt x="2947093" y="220309"/>
                </a:cubicBezTo>
                <a:cubicBezTo>
                  <a:pt x="2940258" y="231877"/>
                  <a:pt x="2931319" y="241341"/>
                  <a:pt x="2919751" y="248176"/>
                </a:cubicBezTo>
                <a:close/>
                <a:moveTo>
                  <a:pt x="2912916" y="76241"/>
                </a:moveTo>
                <a:cubicBezTo>
                  <a:pt x="2912916" y="68354"/>
                  <a:pt x="2910287" y="61518"/>
                  <a:pt x="2904503" y="55734"/>
                </a:cubicBezTo>
                <a:cubicBezTo>
                  <a:pt x="2898719" y="49951"/>
                  <a:pt x="2891884" y="47322"/>
                  <a:pt x="2883997" y="47322"/>
                </a:cubicBezTo>
                <a:lnTo>
                  <a:pt x="2858233" y="47322"/>
                </a:lnTo>
                <a:cubicBezTo>
                  <a:pt x="2858233" y="47322"/>
                  <a:pt x="2858233" y="213474"/>
                  <a:pt x="2858233" y="213474"/>
                </a:cubicBezTo>
                <a:lnTo>
                  <a:pt x="2880843" y="213474"/>
                </a:lnTo>
                <a:cubicBezTo>
                  <a:pt x="2889781" y="213474"/>
                  <a:pt x="2897668" y="210319"/>
                  <a:pt x="2903452" y="204009"/>
                </a:cubicBezTo>
                <a:cubicBezTo>
                  <a:pt x="2909761" y="197700"/>
                  <a:pt x="2912916" y="190339"/>
                  <a:pt x="2912916" y="181400"/>
                </a:cubicBezTo>
                <a:lnTo>
                  <a:pt x="2912916" y="76241"/>
                </a:lnTo>
                <a:close/>
                <a:moveTo>
                  <a:pt x="3068026" y="5258"/>
                </a:moveTo>
                <a:lnTo>
                  <a:pt x="3111667" y="257115"/>
                </a:lnTo>
                <a:cubicBezTo>
                  <a:pt x="3111667" y="258166"/>
                  <a:pt x="3111667" y="258692"/>
                  <a:pt x="3110090" y="258692"/>
                </a:cubicBezTo>
                <a:lnTo>
                  <a:pt x="3069604" y="258692"/>
                </a:lnTo>
                <a:cubicBezTo>
                  <a:pt x="3068552" y="258692"/>
                  <a:pt x="3068026" y="258166"/>
                  <a:pt x="3068026" y="257115"/>
                </a:cubicBezTo>
                <a:lnTo>
                  <a:pt x="3063820" y="230299"/>
                </a:lnTo>
                <a:lnTo>
                  <a:pt x="3013869" y="230299"/>
                </a:lnTo>
                <a:lnTo>
                  <a:pt x="3009663" y="257115"/>
                </a:lnTo>
                <a:cubicBezTo>
                  <a:pt x="3009663" y="258166"/>
                  <a:pt x="3008611" y="258692"/>
                  <a:pt x="3008085" y="258692"/>
                </a:cubicBezTo>
                <a:lnTo>
                  <a:pt x="2967599" y="258692"/>
                </a:lnTo>
                <a:cubicBezTo>
                  <a:pt x="2966547" y="258692"/>
                  <a:pt x="2966021" y="258166"/>
                  <a:pt x="2966021" y="257115"/>
                </a:cubicBezTo>
                <a:lnTo>
                  <a:pt x="3011240" y="5258"/>
                </a:lnTo>
                <a:cubicBezTo>
                  <a:pt x="3011240" y="4206"/>
                  <a:pt x="3012292" y="3681"/>
                  <a:pt x="3012818" y="3681"/>
                </a:cubicBezTo>
                <a:lnTo>
                  <a:pt x="3065923" y="3681"/>
                </a:lnTo>
                <a:cubicBezTo>
                  <a:pt x="3066975" y="3681"/>
                  <a:pt x="3067501" y="3681"/>
                  <a:pt x="3067501" y="5258"/>
                </a:cubicBezTo>
                <a:close/>
                <a:moveTo>
                  <a:pt x="3055933" y="191390"/>
                </a:moveTo>
                <a:lnTo>
                  <a:pt x="3040685" y="88334"/>
                </a:lnTo>
                <a:lnTo>
                  <a:pt x="3038582" y="74663"/>
                </a:lnTo>
                <a:lnTo>
                  <a:pt x="3037004" y="88334"/>
                </a:lnTo>
                <a:lnTo>
                  <a:pt x="3020704" y="191390"/>
                </a:lnTo>
                <a:lnTo>
                  <a:pt x="3055933" y="191390"/>
                </a:lnTo>
                <a:close/>
                <a:moveTo>
                  <a:pt x="3264674" y="5258"/>
                </a:moveTo>
                <a:cubicBezTo>
                  <a:pt x="3264674" y="4206"/>
                  <a:pt x="3264674" y="3681"/>
                  <a:pt x="3263097" y="3681"/>
                </a:cubicBezTo>
                <a:lnTo>
                  <a:pt x="3222085" y="3681"/>
                </a:lnTo>
                <a:cubicBezTo>
                  <a:pt x="3221033" y="3681"/>
                  <a:pt x="3220507" y="3681"/>
                  <a:pt x="3220507" y="5258"/>
                </a:cubicBezTo>
                <a:lnTo>
                  <a:pt x="3220507" y="188761"/>
                </a:lnTo>
                <a:cubicBezTo>
                  <a:pt x="3220507" y="197174"/>
                  <a:pt x="3217878" y="204009"/>
                  <a:pt x="3212620" y="209793"/>
                </a:cubicBezTo>
                <a:cubicBezTo>
                  <a:pt x="3207362" y="215577"/>
                  <a:pt x="3201053" y="218206"/>
                  <a:pt x="3193166" y="218206"/>
                </a:cubicBezTo>
                <a:cubicBezTo>
                  <a:pt x="3185279" y="218206"/>
                  <a:pt x="3178969" y="215577"/>
                  <a:pt x="3173711" y="209793"/>
                </a:cubicBezTo>
                <a:cubicBezTo>
                  <a:pt x="3168453" y="204009"/>
                  <a:pt x="3165824" y="197174"/>
                  <a:pt x="3165824" y="188761"/>
                </a:cubicBezTo>
                <a:lnTo>
                  <a:pt x="3165824" y="5258"/>
                </a:lnTo>
                <a:cubicBezTo>
                  <a:pt x="3165824" y="4206"/>
                  <a:pt x="3165824" y="3681"/>
                  <a:pt x="3164247" y="3681"/>
                </a:cubicBezTo>
                <a:lnTo>
                  <a:pt x="3123235" y="3681"/>
                </a:lnTo>
                <a:cubicBezTo>
                  <a:pt x="3122183" y="3681"/>
                  <a:pt x="3121658" y="3681"/>
                  <a:pt x="3121658" y="5258"/>
                </a:cubicBezTo>
                <a:lnTo>
                  <a:pt x="3121658" y="188761"/>
                </a:lnTo>
                <a:cubicBezTo>
                  <a:pt x="3121132" y="202432"/>
                  <a:pt x="3124287" y="214525"/>
                  <a:pt x="3130596" y="225567"/>
                </a:cubicBezTo>
                <a:cubicBezTo>
                  <a:pt x="3136906" y="236609"/>
                  <a:pt x="3145844" y="245547"/>
                  <a:pt x="3156886" y="252383"/>
                </a:cubicBezTo>
                <a:cubicBezTo>
                  <a:pt x="3167928" y="259218"/>
                  <a:pt x="3180021" y="262373"/>
                  <a:pt x="3192640" y="262373"/>
                </a:cubicBezTo>
                <a:cubicBezTo>
                  <a:pt x="3205259" y="262373"/>
                  <a:pt x="3218404" y="259218"/>
                  <a:pt x="3228920" y="252383"/>
                </a:cubicBezTo>
                <a:cubicBezTo>
                  <a:pt x="3239962" y="245547"/>
                  <a:pt x="3248375" y="236609"/>
                  <a:pt x="3254684" y="225567"/>
                </a:cubicBezTo>
                <a:cubicBezTo>
                  <a:pt x="3260994" y="214525"/>
                  <a:pt x="3264148" y="201906"/>
                  <a:pt x="3264148" y="188235"/>
                </a:cubicBezTo>
                <a:lnTo>
                  <a:pt x="3264148" y="5258"/>
                </a:lnTo>
                <a:close/>
                <a:moveTo>
                  <a:pt x="1400198" y="543148"/>
                </a:moveTo>
                <a:lnTo>
                  <a:pt x="1443313" y="543148"/>
                </a:lnTo>
                <a:lnTo>
                  <a:pt x="1443313" y="3155"/>
                </a:lnTo>
                <a:lnTo>
                  <a:pt x="1400198" y="3155"/>
                </a:lnTo>
                <a:lnTo>
                  <a:pt x="1400198" y="543148"/>
                </a:lnTo>
                <a:close/>
                <a:moveTo>
                  <a:pt x="1754059" y="290766"/>
                </a:moveTo>
                <a:lnTo>
                  <a:pt x="1713573" y="290766"/>
                </a:lnTo>
                <a:cubicBezTo>
                  <a:pt x="1712521" y="290766"/>
                  <a:pt x="1711995" y="290766"/>
                  <a:pt x="1711995" y="292343"/>
                </a:cubicBezTo>
                <a:lnTo>
                  <a:pt x="1684654" y="390667"/>
                </a:lnTo>
                <a:lnTo>
                  <a:pt x="1657838" y="292343"/>
                </a:lnTo>
                <a:cubicBezTo>
                  <a:pt x="1657838" y="291292"/>
                  <a:pt x="1656787" y="290766"/>
                  <a:pt x="1655735" y="290766"/>
                </a:cubicBezTo>
                <a:lnTo>
                  <a:pt x="1615249" y="290766"/>
                </a:lnTo>
                <a:cubicBezTo>
                  <a:pt x="1614197" y="290766"/>
                  <a:pt x="1613671" y="290766"/>
                  <a:pt x="1614197" y="292343"/>
                </a:cubicBezTo>
                <a:lnTo>
                  <a:pt x="1662571" y="440092"/>
                </a:lnTo>
                <a:lnTo>
                  <a:pt x="1662571" y="543674"/>
                </a:lnTo>
                <a:cubicBezTo>
                  <a:pt x="1662571" y="544726"/>
                  <a:pt x="1662571" y="545252"/>
                  <a:pt x="1663096" y="545252"/>
                </a:cubicBezTo>
                <a:lnTo>
                  <a:pt x="1704634" y="545252"/>
                </a:lnTo>
                <a:cubicBezTo>
                  <a:pt x="1705686" y="545252"/>
                  <a:pt x="1706212" y="545252"/>
                  <a:pt x="1706212" y="543674"/>
                </a:cubicBezTo>
                <a:lnTo>
                  <a:pt x="1706212" y="438515"/>
                </a:lnTo>
                <a:cubicBezTo>
                  <a:pt x="1706212" y="438515"/>
                  <a:pt x="1754585" y="292343"/>
                  <a:pt x="1754585" y="292343"/>
                </a:cubicBezTo>
                <a:cubicBezTo>
                  <a:pt x="1754585" y="291292"/>
                  <a:pt x="1754585" y="290766"/>
                  <a:pt x="1753533" y="290766"/>
                </a:cubicBezTo>
                <a:close/>
                <a:moveTo>
                  <a:pt x="1932830" y="290766"/>
                </a:moveTo>
                <a:lnTo>
                  <a:pt x="1888137" y="290766"/>
                </a:lnTo>
                <a:cubicBezTo>
                  <a:pt x="1887086" y="290766"/>
                  <a:pt x="1886560" y="290766"/>
                  <a:pt x="1885509" y="292343"/>
                </a:cubicBezTo>
                <a:lnTo>
                  <a:pt x="1852383" y="340717"/>
                </a:lnTo>
                <a:lnTo>
                  <a:pt x="1819258" y="292343"/>
                </a:lnTo>
                <a:cubicBezTo>
                  <a:pt x="1818732" y="291292"/>
                  <a:pt x="1817681" y="290766"/>
                  <a:pt x="1816629" y="290766"/>
                </a:cubicBezTo>
                <a:lnTo>
                  <a:pt x="1772462" y="290766"/>
                </a:lnTo>
                <a:cubicBezTo>
                  <a:pt x="1771410" y="290766"/>
                  <a:pt x="1770885" y="290766"/>
                  <a:pt x="1770885" y="292343"/>
                </a:cubicBezTo>
                <a:lnTo>
                  <a:pt x="1770885" y="543148"/>
                </a:lnTo>
                <a:cubicBezTo>
                  <a:pt x="1770359" y="544200"/>
                  <a:pt x="1770885" y="544726"/>
                  <a:pt x="1771410" y="544726"/>
                </a:cubicBezTo>
                <a:lnTo>
                  <a:pt x="1812423" y="544726"/>
                </a:lnTo>
                <a:cubicBezTo>
                  <a:pt x="1813474" y="544726"/>
                  <a:pt x="1814000" y="544200"/>
                  <a:pt x="1814000" y="543148"/>
                </a:cubicBezTo>
                <a:lnTo>
                  <a:pt x="1814000" y="357016"/>
                </a:lnTo>
                <a:cubicBezTo>
                  <a:pt x="1814000" y="357016"/>
                  <a:pt x="1851858" y="412751"/>
                  <a:pt x="1851858" y="412751"/>
                </a:cubicBezTo>
                <a:lnTo>
                  <a:pt x="1889715" y="357016"/>
                </a:lnTo>
                <a:lnTo>
                  <a:pt x="1889715" y="543148"/>
                </a:lnTo>
                <a:cubicBezTo>
                  <a:pt x="1889715" y="544200"/>
                  <a:pt x="1890766" y="544726"/>
                  <a:pt x="1891292" y="544726"/>
                </a:cubicBezTo>
                <a:lnTo>
                  <a:pt x="1932304" y="544726"/>
                </a:lnTo>
                <a:cubicBezTo>
                  <a:pt x="1933356" y="544726"/>
                  <a:pt x="1933882" y="544200"/>
                  <a:pt x="1933882" y="543148"/>
                </a:cubicBezTo>
                <a:lnTo>
                  <a:pt x="1933882" y="292343"/>
                </a:lnTo>
                <a:cubicBezTo>
                  <a:pt x="1933356" y="291292"/>
                  <a:pt x="1932830" y="290766"/>
                  <a:pt x="1931779" y="290766"/>
                </a:cubicBezTo>
                <a:close/>
                <a:moveTo>
                  <a:pt x="2087940" y="325994"/>
                </a:moveTo>
                <a:cubicBezTo>
                  <a:pt x="2094250" y="337036"/>
                  <a:pt x="2097931" y="349129"/>
                  <a:pt x="2097931" y="362800"/>
                </a:cubicBezTo>
                <a:lnTo>
                  <a:pt x="2097931" y="467434"/>
                </a:lnTo>
                <a:cubicBezTo>
                  <a:pt x="2097931" y="481630"/>
                  <a:pt x="2094776" y="494249"/>
                  <a:pt x="2087940" y="505817"/>
                </a:cubicBezTo>
                <a:cubicBezTo>
                  <a:pt x="2081105" y="517384"/>
                  <a:pt x="2072166" y="526323"/>
                  <a:pt x="2060599" y="533158"/>
                </a:cubicBezTo>
                <a:cubicBezTo>
                  <a:pt x="2049031" y="539994"/>
                  <a:pt x="2036412" y="543674"/>
                  <a:pt x="2022216" y="543674"/>
                </a:cubicBezTo>
                <a:lnTo>
                  <a:pt x="1957543" y="543674"/>
                </a:lnTo>
                <a:cubicBezTo>
                  <a:pt x="1956491" y="543674"/>
                  <a:pt x="1955965" y="543674"/>
                  <a:pt x="1955965" y="542097"/>
                </a:cubicBezTo>
                <a:lnTo>
                  <a:pt x="1955965" y="291292"/>
                </a:lnTo>
                <a:cubicBezTo>
                  <a:pt x="1956491" y="290240"/>
                  <a:pt x="1957017" y="289714"/>
                  <a:pt x="1958068" y="289714"/>
                </a:cubicBezTo>
                <a:lnTo>
                  <a:pt x="2025896" y="289714"/>
                </a:lnTo>
                <a:cubicBezTo>
                  <a:pt x="2039041" y="289188"/>
                  <a:pt x="2051135" y="292343"/>
                  <a:pt x="2062176" y="298653"/>
                </a:cubicBezTo>
                <a:cubicBezTo>
                  <a:pt x="2073218" y="305488"/>
                  <a:pt x="2082157" y="313901"/>
                  <a:pt x="2088466" y="324943"/>
                </a:cubicBezTo>
                <a:close/>
                <a:moveTo>
                  <a:pt x="2053764" y="362274"/>
                </a:moveTo>
                <a:cubicBezTo>
                  <a:pt x="2053764" y="354387"/>
                  <a:pt x="2051135" y="347552"/>
                  <a:pt x="2045351" y="341768"/>
                </a:cubicBezTo>
                <a:cubicBezTo>
                  <a:pt x="2039567" y="335984"/>
                  <a:pt x="2032732" y="333355"/>
                  <a:pt x="2025371" y="333355"/>
                </a:cubicBezTo>
                <a:lnTo>
                  <a:pt x="2000132" y="333355"/>
                </a:lnTo>
                <a:cubicBezTo>
                  <a:pt x="2000132" y="333355"/>
                  <a:pt x="2000132" y="498981"/>
                  <a:pt x="2000132" y="498981"/>
                </a:cubicBezTo>
                <a:lnTo>
                  <a:pt x="2022742" y="498981"/>
                </a:lnTo>
                <a:cubicBezTo>
                  <a:pt x="2031680" y="498981"/>
                  <a:pt x="2039041" y="495827"/>
                  <a:pt x="2045351" y="489517"/>
                </a:cubicBezTo>
                <a:cubicBezTo>
                  <a:pt x="2051660" y="483208"/>
                  <a:pt x="2054815" y="475846"/>
                  <a:pt x="2054815" y="466908"/>
                </a:cubicBezTo>
                <a:lnTo>
                  <a:pt x="2054815" y="361748"/>
                </a:lnTo>
                <a:close/>
                <a:moveTo>
                  <a:pt x="2240947" y="416431"/>
                </a:moveTo>
                <a:cubicBezTo>
                  <a:pt x="2254092" y="431154"/>
                  <a:pt x="2260402" y="447979"/>
                  <a:pt x="2260402" y="467959"/>
                </a:cubicBezTo>
                <a:lnTo>
                  <a:pt x="2260402" y="542623"/>
                </a:lnTo>
                <a:cubicBezTo>
                  <a:pt x="2260402" y="543674"/>
                  <a:pt x="2260402" y="544200"/>
                  <a:pt x="2258825" y="544200"/>
                </a:cubicBezTo>
                <a:lnTo>
                  <a:pt x="2217812" y="544200"/>
                </a:lnTo>
                <a:cubicBezTo>
                  <a:pt x="2216761" y="544200"/>
                  <a:pt x="2216235" y="544200"/>
                  <a:pt x="2216235" y="543148"/>
                </a:cubicBezTo>
                <a:lnTo>
                  <a:pt x="2216235" y="467434"/>
                </a:lnTo>
                <a:cubicBezTo>
                  <a:pt x="2216235" y="458495"/>
                  <a:pt x="2213080" y="451134"/>
                  <a:pt x="2206771" y="444824"/>
                </a:cubicBezTo>
                <a:cubicBezTo>
                  <a:pt x="2200461" y="438515"/>
                  <a:pt x="2193100" y="435360"/>
                  <a:pt x="2184161" y="435360"/>
                </a:cubicBezTo>
                <a:lnTo>
                  <a:pt x="2159975" y="435360"/>
                </a:lnTo>
                <a:lnTo>
                  <a:pt x="2159975" y="542623"/>
                </a:lnTo>
                <a:cubicBezTo>
                  <a:pt x="2159975" y="543674"/>
                  <a:pt x="2158923" y="544200"/>
                  <a:pt x="2158397" y="544200"/>
                </a:cubicBezTo>
                <a:lnTo>
                  <a:pt x="2117385" y="544200"/>
                </a:lnTo>
                <a:cubicBezTo>
                  <a:pt x="2116333" y="544200"/>
                  <a:pt x="2115808" y="543674"/>
                  <a:pt x="2115808" y="542623"/>
                </a:cubicBezTo>
                <a:lnTo>
                  <a:pt x="2115808" y="291817"/>
                </a:lnTo>
                <a:cubicBezTo>
                  <a:pt x="2116333" y="290766"/>
                  <a:pt x="2116859" y="290240"/>
                  <a:pt x="2117911" y="290240"/>
                </a:cubicBezTo>
                <a:lnTo>
                  <a:pt x="2190997" y="290240"/>
                </a:lnTo>
                <a:cubicBezTo>
                  <a:pt x="2204142" y="290240"/>
                  <a:pt x="2216235" y="293395"/>
                  <a:pt x="2227277" y="299704"/>
                </a:cubicBezTo>
                <a:cubicBezTo>
                  <a:pt x="2238318" y="306014"/>
                  <a:pt x="2247257" y="314952"/>
                  <a:pt x="2253567" y="325468"/>
                </a:cubicBezTo>
                <a:cubicBezTo>
                  <a:pt x="2259876" y="336510"/>
                  <a:pt x="2263557" y="348604"/>
                  <a:pt x="2263557" y="362274"/>
                </a:cubicBezTo>
                <a:cubicBezTo>
                  <a:pt x="2263557" y="375945"/>
                  <a:pt x="2261979" y="379626"/>
                  <a:pt x="2259350" y="386461"/>
                </a:cubicBezTo>
                <a:cubicBezTo>
                  <a:pt x="2256721" y="393822"/>
                  <a:pt x="2253567" y="399606"/>
                  <a:pt x="2249886" y="404864"/>
                </a:cubicBezTo>
                <a:cubicBezTo>
                  <a:pt x="2246205" y="410122"/>
                  <a:pt x="2243051" y="413802"/>
                  <a:pt x="2239896" y="415906"/>
                </a:cubicBezTo>
                <a:close/>
                <a:moveTo>
                  <a:pt x="2220441" y="362800"/>
                </a:moveTo>
                <a:cubicBezTo>
                  <a:pt x="2220441" y="354913"/>
                  <a:pt x="2217812" y="348078"/>
                  <a:pt x="2212029" y="342820"/>
                </a:cubicBezTo>
                <a:cubicBezTo>
                  <a:pt x="2206245" y="337036"/>
                  <a:pt x="2199409" y="334407"/>
                  <a:pt x="2192048" y="334407"/>
                </a:cubicBezTo>
                <a:lnTo>
                  <a:pt x="2161026" y="334407"/>
                </a:lnTo>
                <a:lnTo>
                  <a:pt x="2161026" y="391719"/>
                </a:lnTo>
                <a:lnTo>
                  <a:pt x="2192048" y="391719"/>
                </a:lnTo>
                <a:cubicBezTo>
                  <a:pt x="2199409" y="391719"/>
                  <a:pt x="2206245" y="389090"/>
                  <a:pt x="2212029" y="383306"/>
                </a:cubicBezTo>
                <a:cubicBezTo>
                  <a:pt x="2217812" y="377522"/>
                  <a:pt x="2220967" y="370687"/>
                  <a:pt x="2220967" y="362800"/>
                </a:cubicBezTo>
                <a:close/>
                <a:moveTo>
                  <a:pt x="2582190" y="455340"/>
                </a:moveTo>
                <a:lnTo>
                  <a:pt x="2541177" y="455340"/>
                </a:lnTo>
                <a:cubicBezTo>
                  <a:pt x="2540126" y="455340"/>
                  <a:pt x="2539600" y="455340"/>
                  <a:pt x="2539600" y="456918"/>
                </a:cubicBezTo>
                <a:lnTo>
                  <a:pt x="2539600" y="473743"/>
                </a:lnTo>
                <a:cubicBezTo>
                  <a:pt x="2539600" y="481630"/>
                  <a:pt x="2536971" y="488466"/>
                  <a:pt x="2531713" y="494775"/>
                </a:cubicBezTo>
                <a:cubicBezTo>
                  <a:pt x="2526455" y="501085"/>
                  <a:pt x="2520146" y="504239"/>
                  <a:pt x="2512259" y="504239"/>
                </a:cubicBezTo>
                <a:cubicBezTo>
                  <a:pt x="2504372" y="504239"/>
                  <a:pt x="2498588" y="501610"/>
                  <a:pt x="2493330" y="495827"/>
                </a:cubicBezTo>
                <a:cubicBezTo>
                  <a:pt x="2488072" y="490043"/>
                  <a:pt x="2485443" y="482682"/>
                  <a:pt x="2485443" y="473743"/>
                </a:cubicBezTo>
                <a:lnTo>
                  <a:pt x="2485443" y="359645"/>
                </a:lnTo>
                <a:cubicBezTo>
                  <a:pt x="2485443" y="351758"/>
                  <a:pt x="2487546" y="344923"/>
                  <a:pt x="2492278" y="339139"/>
                </a:cubicBezTo>
                <a:cubicBezTo>
                  <a:pt x="2497011" y="333355"/>
                  <a:pt x="2503320" y="330201"/>
                  <a:pt x="2512259" y="330201"/>
                </a:cubicBezTo>
                <a:cubicBezTo>
                  <a:pt x="2521197" y="330201"/>
                  <a:pt x="2526455" y="333355"/>
                  <a:pt x="2531713" y="339139"/>
                </a:cubicBezTo>
                <a:cubicBezTo>
                  <a:pt x="2536971" y="344923"/>
                  <a:pt x="2539600" y="351758"/>
                  <a:pt x="2539600" y="360171"/>
                </a:cubicBezTo>
                <a:lnTo>
                  <a:pt x="2539600" y="376997"/>
                </a:lnTo>
                <a:cubicBezTo>
                  <a:pt x="2539600" y="378048"/>
                  <a:pt x="2539600" y="378574"/>
                  <a:pt x="2541177" y="378574"/>
                </a:cubicBezTo>
                <a:lnTo>
                  <a:pt x="2581664" y="378574"/>
                </a:lnTo>
                <a:cubicBezTo>
                  <a:pt x="2582716" y="378574"/>
                  <a:pt x="2583241" y="378574"/>
                  <a:pt x="2583241" y="376997"/>
                </a:cubicBezTo>
                <a:lnTo>
                  <a:pt x="2583241" y="360171"/>
                </a:lnTo>
                <a:cubicBezTo>
                  <a:pt x="2583241" y="346500"/>
                  <a:pt x="2580087" y="334407"/>
                  <a:pt x="2573777" y="323365"/>
                </a:cubicBezTo>
                <a:cubicBezTo>
                  <a:pt x="2567467" y="312324"/>
                  <a:pt x="2559055" y="303385"/>
                  <a:pt x="2548539" y="297075"/>
                </a:cubicBezTo>
                <a:cubicBezTo>
                  <a:pt x="2538023" y="290240"/>
                  <a:pt x="2525929" y="287085"/>
                  <a:pt x="2512784" y="287085"/>
                </a:cubicBezTo>
                <a:cubicBezTo>
                  <a:pt x="2499640" y="287085"/>
                  <a:pt x="2487546" y="290240"/>
                  <a:pt x="2476504" y="297075"/>
                </a:cubicBezTo>
                <a:cubicBezTo>
                  <a:pt x="2465989" y="303911"/>
                  <a:pt x="2457050" y="312849"/>
                  <a:pt x="2451266" y="323891"/>
                </a:cubicBezTo>
                <a:cubicBezTo>
                  <a:pt x="2444957" y="334933"/>
                  <a:pt x="2441802" y="347026"/>
                  <a:pt x="2441802" y="360697"/>
                </a:cubicBezTo>
                <a:lnTo>
                  <a:pt x="2441802" y="474795"/>
                </a:lnTo>
                <a:cubicBezTo>
                  <a:pt x="2441802" y="488466"/>
                  <a:pt x="2444431" y="501085"/>
                  <a:pt x="2450740" y="512652"/>
                </a:cubicBezTo>
                <a:cubicBezTo>
                  <a:pt x="2457050" y="523694"/>
                  <a:pt x="2465463" y="532633"/>
                  <a:pt x="2476504" y="539468"/>
                </a:cubicBezTo>
                <a:cubicBezTo>
                  <a:pt x="2487020" y="546303"/>
                  <a:pt x="2499114" y="549458"/>
                  <a:pt x="2512784" y="549458"/>
                </a:cubicBezTo>
                <a:cubicBezTo>
                  <a:pt x="2526455" y="549458"/>
                  <a:pt x="2538023" y="546303"/>
                  <a:pt x="2548539" y="539468"/>
                </a:cubicBezTo>
                <a:cubicBezTo>
                  <a:pt x="2559055" y="532633"/>
                  <a:pt x="2567467" y="523694"/>
                  <a:pt x="2574303" y="512652"/>
                </a:cubicBezTo>
                <a:cubicBezTo>
                  <a:pt x="2580612" y="501610"/>
                  <a:pt x="2583767" y="488991"/>
                  <a:pt x="2583767" y="474795"/>
                </a:cubicBezTo>
                <a:lnTo>
                  <a:pt x="2583767" y="457969"/>
                </a:lnTo>
                <a:cubicBezTo>
                  <a:pt x="2583767" y="456918"/>
                  <a:pt x="2583767" y="456392"/>
                  <a:pt x="2582190" y="456392"/>
                </a:cubicBezTo>
                <a:close/>
                <a:moveTo>
                  <a:pt x="2740980" y="290766"/>
                </a:moveTo>
                <a:lnTo>
                  <a:pt x="2700494" y="290766"/>
                </a:lnTo>
                <a:cubicBezTo>
                  <a:pt x="2699443" y="290766"/>
                  <a:pt x="2698917" y="290766"/>
                  <a:pt x="2698917" y="292343"/>
                </a:cubicBezTo>
                <a:lnTo>
                  <a:pt x="2698917" y="391719"/>
                </a:lnTo>
                <a:lnTo>
                  <a:pt x="2644760" y="391719"/>
                </a:lnTo>
                <a:lnTo>
                  <a:pt x="2644760" y="292343"/>
                </a:lnTo>
                <a:cubicBezTo>
                  <a:pt x="2644760" y="291292"/>
                  <a:pt x="2644760" y="290766"/>
                  <a:pt x="2643182" y="290766"/>
                </a:cubicBezTo>
                <a:lnTo>
                  <a:pt x="2602696" y="290766"/>
                </a:lnTo>
                <a:cubicBezTo>
                  <a:pt x="2601644" y="290766"/>
                  <a:pt x="2601118" y="290766"/>
                  <a:pt x="2601118" y="292343"/>
                </a:cubicBezTo>
                <a:lnTo>
                  <a:pt x="2601118" y="543148"/>
                </a:lnTo>
                <a:cubicBezTo>
                  <a:pt x="2601118" y="544200"/>
                  <a:pt x="2601118" y="544726"/>
                  <a:pt x="2602170" y="544726"/>
                </a:cubicBezTo>
                <a:lnTo>
                  <a:pt x="2643182" y="544726"/>
                </a:lnTo>
                <a:cubicBezTo>
                  <a:pt x="2644234" y="544726"/>
                  <a:pt x="2644760" y="544200"/>
                  <a:pt x="2644760" y="543148"/>
                </a:cubicBezTo>
                <a:lnTo>
                  <a:pt x="2644760" y="435886"/>
                </a:lnTo>
                <a:lnTo>
                  <a:pt x="2698917" y="435886"/>
                </a:lnTo>
                <a:lnTo>
                  <a:pt x="2698917" y="543148"/>
                </a:lnTo>
                <a:cubicBezTo>
                  <a:pt x="2698917" y="544200"/>
                  <a:pt x="2699443" y="544726"/>
                  <a:pt x="2700494" y="544726"/>
                </a:cubicBezTo>
                <a:lnTo>
                  <a:pt x="2740980" y="544726"/>
                </a:lnTo>
                <a:cubicBezTo>
                  <a:pt x="2742032" y="544726"/>
                  <a:pt x="2742558" y="544200"/>
                  <a:pt x="2742558" y="543148"/>
                </a:cubicBezTo>
                <a:lnTo>
                  <a:pt x="2742558" y="292343"/>
                </a:lnTo>
                <a:cubicBezTo>
                  <a:pt x="2742032" y="291292"/>
                  <a:pt x="2740980" y="290766"/>
                  <a:pt x="2739929" y="290766"/>
                </a:cubicBezTo>
                <a:close/>
                <a:moveTo>
                  <a:pt x="2903977" y="359119"/>
                </a:moveTo>
                <a:lnTo>
                  <a:pt x="2903977" y="474795"/>
                </a:lnTo>
                <a:cubicBezTo>
                  <a:pt x="2903977" y="487940"/>
                  <a:pt x="2901348" y="500559"/>
                  <a:pt x="2894513" y="511601"/>
                </a:cubicBezTo>
                <a:cubicBezTo>
                  <a:pt x="2888204" y="522642"/>
                  <a:pt x="2879265" y="531581"/>
                  <a:pt x="2868749" y="538416"/>
                </a:cubicBezTo>
                <a:cubicBezTo>
                  <a:pt x="2858233" y="545252"/>
                  <a:pt x="2846140" y="548406"/>
                  <a:pt x="2832995" y="548406"/>
                </a:cubicBezTo>
                <a:cubicBezTo>
                  <a:pt x="2819850" y="548406"/>
                  <a:pt x="2808282" y="545252"/>
                  <a:pt x="2797241" y="538416"/>
                </a:cubicBezTo>
                <a:cubicBezTo>
                  <a:pt x="2786725" y="531581"/>
                  <a:pt x="2777786" y="522642"/>
                  <a:pt x="2771477" y="511601"/>
                </a:cubicBezTo>
                <a:cubicBezTo>
                  <a:pt x="2765167" y="500559"/>
                  <a:pt x="2761487" y="488466"/>
                  <a:pt x="2761487" y="474795"/>
                </a:cubicBezTo>
                <a:lnTo>
                  <a:pt x="2761487" y="359119"/>
                </a:lnTo>
                <a:cubicBezTo>
                  <a:pt x="2761487" y="345975"/>
                  <a:pt x="2765167" y="333355"/>
                  <a:pt x="2771477" y="322839"/>
                </a:cubicBezTo>
                <a:cubicBezTo>
                  <a:pt x="2777786" y="311798"/>
                  <a:pt x="2786725" y="302859"/>
                  <a:pt x="2797241" y="296550"/>
                </a:cubicBezTo>
                <a:cubicBezTo>
                  <a:pt x="2808282" y="289714"/>
                  <a:pt x="2819850" y="286559"/>
                  <a:pt x="2832995" y="286559"/>
                </a:cubicBezTo>
                <a:cubicBezTo>
                  <a:pt x="2846140" y="286559"/>
                  <a:pt x="2857707" y="289714"/>
                  <a:pt x="2868749" y="296550"/>
                </a:cubicBezTo>
                <a:cubicBezTo>
                  <a:pt x="2879265" y="303385"/>
                  <a:pt x="2887678" y="311798"/>
                  <a:pt x="2894513" y="322839"/>
                </a:cubicBezTo>
                <a:cubicBezTo>
                  <a:pt x="2900823" y="333881"/>
                  <a:pt x="2903977" y="345975"/>
                  <a:pt x="2903977" y="359119"/>
                </a:cubicBezTo>
                <a:close/>
                <a:moveTo>
                  <a:pt x="2860862" y="474795"/>
                </a:moveTo>
                <a:lnTo>
                  <a:pt x="2860862" y="359119"/>
                </a:lnTo>
                <a:cubicBezTo>
                  <a:pt x="2860862" y="351233"/>
                  <a:pt x="2857707" y="344397"/>
                  <a:pt x="2852975" y="338613"/>
                </a:cubicBezTo>
                <a:cubicBezTo>
                  <a:pt x="2848243" y="332830"/>
                  <a:pt x="2841408" y="330201"/>
                  <a:pt x="2833521" y="330201"/>
                </a:cubicBezTo>
                <a:cubicBezTo>
                  <a:pt x="2825634" y="330201"/>
                  <a:pt x="2819850" y="332830"/>
                  <a:pt x="2814066" y="338613"/>
                </a:cubicBezTo>
                <a:cubicBezTo>
                  <a:pt x="2808808" y="343871"/>
                  <a:pt x="2806179" y="351233"/>
                  <a:pt x="2806179" y="359119"/>
                </a:cubicBezTo>
                <a:lnTo>
                  <a:pt x="2806179" y="474795"/>
                </a:lnTo>
                <a:cubicBezTo>
                  <a:pt x="2806179" y="482682"/>
                  <a:pt x="2808808" y="489517"/>
                  <a:pt x="2814066" y="495301"/>
                </a:cubicBezTo>
                <a:cubicBezTo>
                  <a:pt x="2819324" y="501085"/>
                  <a:pt x="2825634" y="503714"/>
                  <a:pt x="2833521" y="503714"/>
                </a:cubicBezTo>
                <a:cubicBezTo>
                  <a:pt x="2841408" y="503714"/>
                  <a:pt x="2847191" y="500559"/>
                  <a:pt x="2852449" y="494775"/>
                </a:cubicBezTo>
                <a:cubicBezTo>
                  <a:pt x="2857707" y="488991"/>
                  <a:pt x="2860862" y="482156"/>
                  <a:pt x="2860862" y="474269"/>
                </a:cubicBezTo>
                <a:close/>
                <a:moveTo>
                  <a:pt x="2422347" y="359119"/>
                </a:moveTo>
                <a:lnTo>
                  <a:pt x="2422347" y="474795"/>
                </a:lnTo>
                <a:cubicBezTo>
                  <a:pt x="2422347" y="487940"/>
                  <a:pt x="2419718" y="500559"/>
                  <a:pt x="2412883" y="511601"/>
                </a:cubicBezTo>
                <a:cubicBezTo>
                  <a:pt x="2406574" y="522642"/>
                  <a:pt x="2397635" y="531581"/>
                  <a:pt x="2387119" y="538416"/>
                </a:cubicBezTo>
                <a:cubicBezTo>
                  <a:pt x="2376603" y="545252"/>
                  <a:pt x="2364510" y="548406"/>
                  <a:pt x="2351365" y="548406"/>
                </a:cubicBezTo>
                <a:cubicBezTo>
                  <a:pt x="2338220" y="548406"/>
                  <a:pt x="2326652" y="545252"/>
                  <a:pt x="2315611" y="538416"/>
                </a:cubicBezTo>
                <a:cubicBezTo>
                  <a:pt x="2305095" y="531581"/>
                  <a:pt x="2296156" y="522642"/>
                  <a:pt x="2289847" y="511601"/>
                </a:cubicBezTo>
                <a:cubicBezTo>
                  <a:pt x="2283537" y="500559"/>
                  <a:pt x="2279856" y="488466"/>
                  <a:pt x="2279856" y="474795"/>
                </a:cubicBezTo>
                <a:lnTo>
                  <a:pt x="2279856" y="359119"/>
                </a:lnTo>
                <a:cubicBezTo>
                  <a:pt x="2279856" y="345975"/>
                  <a:pt x="2283537" y="333355"/>
                  <a:pt x="2289847" y="322839"/>
                </a:cubicBezTo>
                <a:cubicBezTo>
                  <a:pt x="2296156" y="311798"/>
                  <a:pt x="2305095" y="302859"/>
                  <a:pt x="2315611" y="296550"/>
                </a:cubicBezTo>
                <a:cubicBezTo>
                  <a:pt x="2326126" y="290240"/>
                  <a:pt x="2338220" y="286559"/>
                  <a:pt x="2351365" y="286559"/>
                </a:cubicBezTo>
                <a:cubicBezTo>
                  <a:pt x="2364510" y="286559"/>
                  <a:pt x="2376077" y="289714"/>
                  <a:pt x="2387119" y="296550"/>
                </a:cubicBezTo>
                <a:cubicBezTo>
                  <a:pt x="2397635" y="303385"/>
                  <a:pt x="2406048" y="311798"/>
                  <a:pt x="2412883" y="322839"/>
                </a:cubicBezTo>
                <a:cubicBezTo>
                  <a:pt x="2419718" y="333881"/>
                  <a:pt x="2422347" y="345975"/>
                  <a:pt x="2422347" y="359119"/>
                </a:cubicBezTo>
                <a:close/>
                <a:moveTo>
                  <a:pt x="2379232" y="474795"/>
                </a:moveTo>
                <a:lnTo>
                  <a:pt x="2379232" y="359119"/>
                </a:lnTo>
                <a:cubicBezTo>
                  <a:pt x="2379232" y="351233"/>
                  <a:pt x="2376077" y="344397"/>
                  <a:pt x="2371345" y="338613"/>
                </a:cubicBezTo>
                <a:cubicBezTo>
                  <a:pt x="2366087" y="332830"/>
                  <a:pt x="2359777" y="330201"/>
                  <a:pt x="2351890" y="330201"/>
                </a:cubicBezTo>
                <a:cubicBezTo>
                  <a:pt x="2344004" y="330201"/>
                  <a:pt x="2338220" y="332830"/>
                  <a:pt x="2332436" y="338613"/>
                </a:cubicBezTo>
                <a:cubicBezTo>
                  <a:pt x="2327178" y="343871"/>
                  <a:pt x="2324549" y="351233"/>
                  <a:pt x="2324549" y="359119"/>
                </a:cubicBezTo>
                <a:lnTo>
                  <a:pt x="2324549" y="474795"/>
                </a:lnTo>
                <a:cubicBezTo>
                  <a:pt x="2324549" y="482682"/>
                  <a:pt x="2327178" y="489517"/>
                  <a:pt x="2332436" y="495301"/>
                </a:cubicBezTo>
                <a:cubicBezTo>
                  <a:pt x="2337694" y="501085"/>
                  <a:pt x="2344004" y="503714"/>
                  <a:pt x="2351890" y="503714"/>
                </a:cubicBezTo>
                <a:cubicBezTo>
                  <a:pt x="2359777" y="503714"/>
                  <a:pt x="2365561" y="500559"/>
                  <a:pt x="2370819" y="494775"/>
                </a:cubicBezTo>
                <a:cubicBezTo>
                  <a:pt x="2376077" y="488991"/>
                  <a:pt x="2379232" y="482156"/>
                  <a:pt x="2379232" y="474269"/>
                </a:cubicBezTo>
                <a:close/>
                <a:moveTo>
                  <a:pt x="3043314" y="499507"/>
                </a:moveTo>
                <a:lnTo>
                  <a:pt x="2968650" y="499507"/>
                </a:lnTo>
                <a:lnTo>
                  <a:pt x="2968650" y="292343"/>
                </a:lnTo>
                <a:cubicBezTo>
                  <a:pt x="2968650" y="291292"/>
                  <a:pt x="2968650" y="290766"/>
                  <a:pt x="2967073" y="290766"/>
                </a:cubicBezTo>
                <a:lnTo>
                  <a:pt x="2926587" y="290766"/>
                </a:lnTo>
                <a:cubicBezTo>
                  <a:pt x="2925535" y="290766"/>
                  <a:pt x="2925009" y="291292"/>
                  <a:pt x="2925009" y="292343"/>
                </a:cubicBezTo>
                <a:lnTo>
                  <a:pt x="2925009" y="542623"/>
                </a:lnTo>
                <a:cubicBezTo>
                  <a:pt x="2925009" y="543674"/>
                  <a:pt x="2925009" y="544200"/>
                  <a:pt x="2926061" y="544200"/>
                </a:cubicBezTo>
                <a:lnTo>
                  <a:pt x="3043314" y="544200"/>
                </a:lnTo>
                <a:cubicBezTo>
                  <a:pt x="3044365" y="544200"/>
                  <a:pt x="3044891" y="543674"/>
                  <a:pt x="3044891" y="542623"/>
                </a:cubicBezTo>
                <a:lnTo>
                  <a:pt x="3044891" y="501610"/>
                </a:lnTo>
                <a:cubicBezTo>
                  <a:pt x="3044891" y="500559"/>
                  <a:pt x="3044365" y="500033"/>
                  <a:pt x="3043314" y="50003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Poppins"/>
              <a:ea typeface="Poppins"/>
              <a:cs typeface="Poppins"/>
              <a:sym typeface="Poppins"/>
            </a:endParaRPr>
          </a:p>
        </p:txBody>
      </p:sp>
      <p:sp>
        <p:nvSpPr>
          <p:cNvPr id="219" name="Google Shape;219;p51"/>
          <p:cNvSpPr txBox="1">
            <a:spLocks noGrp="1"/>
          </p:cNvSpPr>
          <p:nvPr>
            <p:ph type="dt" idx="10"/>
          </p:nvPr>
        </p:nvSpPr>
        <p:spPr>
          <a:xfrm>
            <a:off x="8381999" y="12923788"/>
            <a:ext cx="3713163" cy="307777"/>
          </a:xfrm>
          <a:prstGeom prst="rect">
            <a:avLst/>
          </a:prstGeom>
          <a:noFill/>
          <a:ln>
            <a:noFill/>
          </a:ln>
        </p:spPr>
        <p:txBody>
          <a:bodyPr spcFirstLastPara="1" wrap="square" lIns="0" tIns="0" rIns="0" bIns="0" anchor="b"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51"/>
          <p:cNvSpPr txBox="1">
            <a:spLocks noGrp="1"/>
          </p:cNvSpPr>
          <p:nvPr>
            <p:ph type="ftr" idx="11"/>
          </p:nvPr>
        </p:nvSpPr>
        <p:spPr>
          <a:xfrm>
            <a:off x="1143901" y="12923788"/>
            <a:ext cx="7046012" cy="307777"/>
          </a:xfrm>
          <a:prstGeom prst="rect">
            <a:avLst/>
          </a:prstGeom>
          <a:noFill/>
          <a:ln>
            <a:noFill/>
          </a:ln>
        </p:spPr>
        <p:txBody>
          <a:bodyPr spcFirstLastPara="1" wrap="square" lIns="0" tIns="0" rIns="0" bIns="0" anchor="b"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51"/>
          <p:cNvSpPr txBox="1">
            <a:spLocks noGrp="1"/>
          </p:cNvSpPr>
          <p:nvPr>
            <p:ph type="sldNum" idx="12"/>
          </p:nvPr>
        </p:nvSpPr>
        <p:spPr>
          <a:xfrm>
            <a:off x="571500" y="12923788"/>
            <a:ext cx="572400" cy="307777"/>
          </a:xfrm>
          <a:prstGeom prst="rect">
            <a:avLst/>
          </a:prstGeom>
          <a:noFill/>
          <a:ln>
            <a:noFill/>
          </a:ln>
        </p:spPr>
        <p:txBody>
          <a:bodyPr spcFirstLastPara="1" wrap="square" lIns="0" tIns="0" rIns="0" bIns="0" anchor="b" anchorCtr="0">
            <a:spAutoFit/>
          </a:bodyPr>
          <a:lstStyle>
            <a:lvl1pPr marL="0" marR="0" lvl="0"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1pPr>
            <a:lvl2pPr marL="0" marR="0" lvl="1"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2pPr>
            <a:lvl3pPr marL="0" marR="0" lvl="2"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3pPr>
            <a:lvl4pPr marL="0" marR="0" lvl="3"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4pPr>
            <a:lvl5pPr marL="0" marR="0" lvl="4"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5pPr>
            <a:lvl6pPr marL="0" marR="0" lvl="5"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6pPr>
            <a:lvl7pPr marL="0" marR="0" lvl="6"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7pPr>
            <a:lvl8pPr marL="0" marR="0" lvl="7"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8pPr>
            <a:lvl9pPr marL="0" marR="0" lvl="8" indent="0" algn="l">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1916">
          <p15:clr>
            <a:srgbClr val="FBAE40"/>
          </p15:clr>
        </p15:guide>
        <p15:guide id="2" orient="horz" pos="760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571500" y="571500"/>
            <a:ext cx="23241000" cy="1256754"/>
          </a:xfrm>
          <a:prstGeom prst="rect">
            <a:avLst/>
          </a:prstGeom>
          <a:noFill/>
          <a:ln>
            <a:noFill/>
          </a:ln>
        </p:spPr>
        <p:txBody>
          <a:bodyPr spcFirstLastPara="1" wrap="square" lIns="0" tIns="0" rIns="0" bIns="0" anchor="t" anchorCtr="0">
            <a:spAutoFit/>
          </a:bodyPr>
          <a:lstStyle>
            <a:lvl1pPr marR="0" lvl="0" algn="l" rtl="0">
              <a:lnSpc>
                <a:spcPct val="80000"/>
              </a:lnSpc>
              <a:spcBef>
                <a:spcPts val="0"/>
              </a:spcBef>
              <a:spcAft>
                <a:spcPts val="0"/>
              </a:spcAft>
              <a:buClr>
                <a:schemeClr val="accent1"/>
              </a:buClr>
              <a:buSzPts val="9800"/>
              <a:buFont typeface="Poppins Medium"/>
              <a:buNone/>
              <a:defRPr sz="9800" b="0" i="0" u="none" strike="noStrike" cap="none">
                <a:solidFill>
                  <a:schemeClr val="accent1"/>
                </a:solidFill>
                <a:latin typeface="Poppins Medium"/>
                <a:ea typeface="Poppins Medium"/>
                <a:cs typeface="Poppins Medium"/>
                <a:sym typeface="Poppins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6"/>
          <p:cNvSpPr txBox="1">
            <a:spLocks noGrp="1"/>
          </p:cNvSpPr>
          <p:nvPr>
            <p:ph type="body" idx="1"/>
          </p:nvPr>
        </p:nvSpPr>
        <p:spPr>
          <a:xfrm>
            <a:off x="571499" y="3473450"/>
            <a:ext cx="23240999" cy="8605838"/>
          </a:xfrm>
          <a:prstGeom prst="rect">
            <a:avLst/>
          </a:prstGeom>
          <a:noFill/>
          <a:ln>
            <a:noFill/>
          </a:ln>
        </p:spPr>
        <p:txBody>
          <a:bodyPr spcFirstLastPara="1" wrap="square" lIns="0" tIns="0" rIns="0" bIns="0" anchor="t" anchorCtr="0">
            <a:noAutofit/>
          </a:bodyPr>
          <a:lstStyle>
            <a:lvl1pPr marL="457200" marR="0" lvl="0" indent="-228600" algn="l" rtl="0">
              <a:lnSpc>
                <a:spcPct val="82000"/>
              </a:lnSpc>
              <a:spcBef>
                <a:spcPts val="0"/>
              </a:spcBef>
              <a:spcAft>
                <a:spcPts val="0"/>
              </a:spcAft>
              <a:buClr>
                <a:schemeClr val="accent1"/>
              </a:buClr>
              <a:buSzPts val="6700"/>
              <a:buFont typeface="Arial"/>
              <a:buNone/>
              <a:defRPr sz="6700" b="0" i="0" u="none" strike="noStrike" cap="none">
                <a:solidFill>
                  <a:schemeClr val="accent1"/>
                </a:solidFill>
                <a:latin typeface="Poppins SemiBold"/>
                <a:ea typeface="Poppins SemiBold"/>
                <a:cs typeface="Poppins SemiBold"/>
                <a:sym typeface="Poppins SemiBold"/>
              </a:defRPr>
            </a:lvl1pPr>
            <a:lvl2pPr marL="914400" marR="0" lvl="1" indent="-228600" algn="l" rtl="0">
              <a:lnSpc>
                <a:spcPct val="95000"/>
              </a:lnSpc>
              <a:spcBef>
                <a:spcPts val="2000"/>
              </a:spcBef>
              <a:spcAft>
                <a:spcPts val="0"/>
              </a:spcAft>
              <a:buClr>
                <a:schemeClr val="accent1"/>
              </a:buClr>
              <a:buSzPts val="5400"/>
              <a:buFont typeface="Arial"/>
              <a:buNone/>
              <a:defRPr sz="5400" b="0" i="0" u="none" strike="noStrike" cap="none">
                <a:solidFill>
                  <a:schemeClr val="accent1"/>
                </a:solidFill>
                <a:latin typeface="Poppins Medium"/>
                <a:ea typeface="Poppins Medium"/>
                <a:cs typeface="Poppins Medium"/>
                <a:sym typeface="Poppins Medium"/>
              </a:defRPr>
            </a:lvl2pPr>
            <a:lvl3pPr marL="1371600" marR="0" lvl="2" indent="-228600" algn="l" rtl="0">
              <a:lnSpc>
                <a:spcPct val="95000"/>
              </a:lnSpc>
              <a:spcBef>
                <a:spcPts val="0"/>
              </a:spcBef>
              <a:spcAft>
                <a:spcPts val="0"/>
              </a:spcAft>
              <a:buClr>
                <a:schemeClr val="accent1"/>
              </a:buClr>
              <a:buSzPts val="5400"/>
              <a:buFont typeface="Arial"/>
              <a:buNone/>
              <a:defRPr sz="5400" b="0" i="0" u="none" strike="noStrike" cap="none">
                <a:solidFill>
                  <a:schemeClr val="accent1"/>
                </a:solidFill>
                <a:latin typeface="Poppins"/>
                <a:ea typeface="Poppins"/>
                <a:cs typeface="Poppins"/>
                <a:sym typeface="Poppins"/>
              </a:defRPr>
            </a:lvl3pPr>
            <a:lvl4pPr marL="1828800" marR="0" lvl="3" indent="-228600" algn="l" rtl="0">
              <a:lnSpc>
                <a:spcPct val="90000"/>
              </a:lnSpc>
              <a:spcBef>
                <a:spcPts val="0"/>
              </a:spcBef>
              <a:spcAft>
                <a:spcPts val="0"/>
              </a:spcAft>
              <a:buClr>
                <a:schemeClr val="accent1"/>
              </a:buClr>
              <a:buSzPts val="4700"/>
              <a:buFont typeface="Arial"/>
              <a:buNone/>
              <a:defRPr sz="4700" b="0" i="0" u="none" strike="noStrike" cap="none">
                <a:solidFill>
                  <a:schemeClr val="accent1"/>
                </a:solidFill>
                <a:latin typeface="Poppins Medium"/>
                <a:ea typeface="Poppins Medium"/>
                <a:cs typeface="Poppins Medium"/>
                <a:sym typeface="Poppins Medium"/>
              </a:defRPr>
            </a:lvl4pPr>
            <a:lvl5pPr marL="2286000" marR="0" lvl="4" indent="-228600" algn="l" rtl="0">
              <a:lnSpc>
                <a:spcPct val="90000"/>
              </a:lnSpc>
              <a:spcBef>
                <a:spcPts val="0"/>
              </a:spcBef>
              <a:spcAft>
                <a:spcPts val="0"/>
              </a:spcAft>
              <a:buClr>
                <a:schemeClr val="accent1"/>
              </a:buClr>
              <a:buSzPts val="4700"/>
              <a:buFont typeface="Arial"/>
              <a:buNone/>
              <a:defRPr sz="4700" b="0" i="0" u="none" strike="noStrike" cap="none">
                <a:solidFill>
                  <a:schemeClr val="accent1"/>
                </a:solidFill>
                <a:latin typeface="Poppins"/>
                <a:ea typeface="Poppins"/>
                <a:cs typeface="Poppins"/>
                <a:sym typeface="Poppins"/>
              </a:defRPr>
            </a:lvl5pPr>
            <a:lvl6pPr marL="2743200" marR="0" lvl="5" indent="-228600" algn="l" rtl="0">
              <a:lnSpc>
                <a:spcPct val="90000"/>
              </a:lnSpc>
              <a:spcBef>
                <a:spcPts val="0"/>
              </a:spcBef>
              <a:spcAft>
                <a:spcPts val="0"/>
              </a:spcAft>
              <a:buClr>
                <a:schemeClr val="accent1"/>
              </a:buClr>
              <a:buSzPts val="3600"/>
              <a:buFont typeface="Arial"/>
              <a:buNone/>
              <a:defRPr sz="3600" b="0" i="0" u="none" strike="noStrike" cap="none">
                <a:solidFill>
                  <a:schemeClr val="accent1"/>
                </a:solidFill>
                <a:latin typeface="Poppins Medium"/>
                <a:ea typeface="Poppins Medium"/>
                <a:cs typeface="Poppins Medium"/>
                <a:sym typeface="Poppins Medium"/>
              </a:defRPr>
            </a:lvl6pPr>
            <a:lvl7pPr marL="3200400" marR="0" lvl="6" indent="-228600" algn="l" rtl="0">
              <a:lnSpc>
                <a:spcPct val="90000"/>
              </a:lnSpc>
              <a:spcBef>
                <a:spcPts val="0"/>
              </a:spcBef>
              <a:spcAft>
                <a:spcPts val="0"/>
              </a:spcAft>
              <a:buClr>
                <a:schemeClr val="accent1"/>
              </a:buClr>
              <a:buSzPts val="3600"/>
              <a:buFont typeface="Arial"/>
              <a:buNone/>
              <a:defRPr sz="3600" b="0" i="0" u="none" strike="noStrike" cap="none">
                <a:solidFill>
                  <a:schemeClr val="accent1"/>
                </a:solidFill>
                <a:latin typeface="Poppins"/>
                <a:ea typeface="Poppins"/>
                <a:cs typeface="Poppins"/>
                <a:sym typeface="Poppins"/>
              </a:defRPr>
            </a:lvl7pPr>
            <a:lvl8pPr marL="3657600" marR="0" lvl="7" indent="-228600" algn="l" rtl="0">
              <a:lnSpc>
                <a:spcPct val="92000"/>
              </a:lnSpc>
              <a:spcBef>
                <a:spcPts val="0"/>
              </a:spcBef>
              <a:spcAft>
                <a:spcPts val="0"/>
              </a:spcAft>
              <a:buClr>
                <a:schemeClr val="accent1"/>
              </a:buClr>
              <a:buSzPts val="2400"/>
              <a:buFont typeface="Arial"/>
              <a:buNone/>
              <a:defRPr sz="2400" b="0" i="0" u="none" strike="noStrike" cap="none">
                <a:solidFill>
                  <a:schemeClr val="accent1"/>
                </a:solidFill>
                <a:latin typeface="Poppins SemiBold"/>
                <a:ea typeface="Poppins SemiBold"/>
                <a:cs typeface="Poppins SemiBold"/>
                <a:sym typeface="Poppins SemiBold"/>
              </a:defRPr>
            </a:lvl8pPr>
            <a:lvl9pPr marL="4114800" marR="0" lvl="8" indent="-228600" algn="l" rtl="0">
              <a:lnSpc>
                <a:spcPct val="92000"/>
              </a:lnSpc>
              <a:spcBef>
                <a:spcPts val="0"/>
              </a:spcBef>
              <a:spcAft>
                <a:spcPts val="0"/>
              </a:spcAft>
              <a:buClr>
                <a:schemeClr val="accent1"/>
              </a:buClr>
              <a:buSzPts val="2400"/>
              <a:buFont typeface="Arial"/>
              <a:buNone/>
              <a:defRPr sz="2400" b="0" i="0" u="none" strike="noStrike" cap="none">
                <a:solidFill>
                  <a:schemeClr val="accent1"/>
                </a:solidFill>
                <a:latin typeface="Poppins Medium"/>
                <a:ea typeface="Poppins Medium"/>
                <a:cs typeface="Poppins Medium"/>
                <a:sym typeface="Poppins Medium"/>
              </a:defRPr>
            </a:lvl9pPr>
          </a:lstStyle>
          <a:p>
            <a:endParaRPr/>
          </a:p>
        </p:txBody>
      </p:sp>
      <p:sp>
        <p:nvSpPr>
          <p:cNvPr id="12" name="Google Shape;12;p26"/>
          <p:cNvSpPr txBox="1">
            <a:spLocks noGrp="1"/>
          </p:cNvSpPr>
          <p:nvPr>
            <p:ph type="dt" idx="10"/>
          </p:nvPr>
        </p:nvSpPr>
        <p:spPr>
          <a:xfrm>
            <a:off x="8381999" y="12923788"/>
            <a:ext cx="3713163" cy="307777"/>
          </a:xfrm>
          <a:prstGeom prst="rect">
            <a:avLst/>
          </a:prstGeom>
          <a:noFill/>
          <a:ln>
            <a:noFill/>
          </a:ln>
        </p:spPr>
        <p:txBody>
          <a:bodyPr spcFirstLastPara="1" wrap="square" lIns="0" tIns="0" rIns="0" bIns="0" anchor="b" anchorCtr="0">
            <a:spAutoFit/>
          </a:bodyPr>
          <a:lstStyle>
            <a:lvl1pPr marR="0" lvl="0" algn="l" rtl="0">
              <a:lnSpc>
                <a:spcPct val="100000"/>
              </a:lnSpc>
              <a:spcBef>
                <a:spcPts val="0"/>
              </a:spcBef>
              <a:spcAft>
                <a:spcPts val="0"/>
              </a:spcAft>
              <a:buClr>
                <a:srgbClr val="000000"/>
              </a:buClr>
              <a:buSzPts val="1400"/>
              <a:buFont typeface="Arial"/>
              <a:buNone/>
              <a:defRPr sz="2000" b="0" i="0" u="none" strike="noStrike" cap="none">
                <a:solidFill>
                  <a:schemeClr val="accent1"/>
                </a:solidFill>
                <a:latin typeface="Poppins Medium"/>
                <a:ea typeface="Poppins Medium"/>
                <a:cs typeface="Poppins Medium"/>
                <a:sym typeface="Poppins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9pPr>
          </a:lstStyle>
          <a:p>
            <a:endParaRPr/>
          </a:p>
        </p:txBody>
      </p:sp>
      <p:sp>
        <p:nvSpPr>
          <p:cNvPr id="13" name="Google Shape;13;p26"/>
          <p:cNvSpPr txBox="1">
            <a:spLocks noGrp="1"/>
          </p:cNvSpPr>
          <p:nvPr>
            <p:ph type="ftr" idx="11"/>
          </p:nvPr>
        </p:nvSpPr>
        <p:spPr>
          <a:xfrm>
            <a:off x="1143901" y="12923788"/>
            <a:ext cx="7046012" cy="307777"/>
          </a:xfrm>
          <a:prstGeom prst="rect">
            <a:avLst/>
          </a:prstGeom>
          <a:noFill/>
          <a:ln>
            <a:noFill/>
          </a:ln>
        </p:spPr>
        <p:txBody>
          <a:bodyPr spcFirstLastPara="1" wrap="square" lIns="0" tIns="0" rIns="0" bIns="0" anchor="b" anchorCtr="0">
            <a:spAutoFit/>
          </a:bodyPr>
          <a:lstStyle>
            <a:lvl1pPr marR="0" lvl="0" algn="l" rtl="0">
              <a:lnSpc>
                <a:spcPct val="100000"/>
              </a:lnSpc>
              <a:spcBef>
                <a:spcPts val="0"/>
              </a:spcBef>
              <a:spcAft>
                <a:spcPts val="0"/>
              </a:spcAft>
              <a:buClr>
                <a:srgbClr val="000000"/>
              </a:buClr>
              <a:buSzPts val="1400"/>
              <a:buFont typeface="Arial"/>
              <a:buNone/>
              <a:defRPr sz="2000" b="0" i="0" u="none" strike="noStrike" cap="none">
                <a:solidFill>
                  <a:schemeClr val="accent1"/>
                </a:solidFill>
                <a:latin typeface="Poppins Medium"/>
                <a:ea typeface="Poppins Medium"/>
                <a:cs typeface="Poppins Medium"/>
                <a:sym typeface="Poppins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Poppins"/>
                <a:ea typeface="Poppins"/>
                <a:cs typeface="Poppins"/>
                <a:sym typeface="Poppins"/>
              </a:defRPr>
            </a:lvl9pPr>
          </a:lstStyle>
          <a:p>
            <a:endParaRPr/>
          </a:p>
        </p:txBody>
      </p:sp>
      <p:sp>
        <p:nvSpPr>
          <p:cNvPr id="14" name="Google Shape;14;p26"/>
          <p:cNvSpPr txBox="1">
            <a:spLocks noGrp="1"/>
          </p:cNvSpPr>
          <p:nvPr>
            <p:ph type="sldNum" idx="12"/>
          </p:nvPr>
        </p:nvSpPr>
        <p:spPr>
          <a:xfrm>
            <a:off x="571500" y="12923788"/>
            <a:ext cx="572400" cy="307777"/>
          </a:xfrm>
          <a:prstGeom prst="rect">
            <a:avLst/>
          </a:prstGeom>
          <a:noFill/>
          <a:ln>
            <a:noFill/>
          </a:ln>
        </p:spPr>
        <p:txBody>
          <a:bodyPr spcFirstLastPara="1" wrap="square" lIns="0" tIns="0" rIns="0" bIns="0" anchor="b" anchorCtr="0">
            <a:spAutoFit/>
          </a:bodyPr>
          <a:lstStyle>
            <a:lvl1pPr marL="0" marR="0" lvl="0" indent="0" algn="l" rtl="0">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1pPr>
            <a:lvl2pPr marL="0" marR="0" lvl="1" indent="0" algn="l" rtl="0">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2pPr>
            <a:lvl3pPr marL="0" marR="0" lvl="2" indent="0" algn="l" rtl="0">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3pPr>
            <a:lvl4pPr marL="0" marR="0" lvl="3" indent="0" algn="l" rtl="0">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4pPr>
            <a:lvl5pPr marL="0" marR="0" lvl="4" indent="0" algn="l" rtl="0">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5pPr>
            <a:lvl6pPr marL="0" marR="0" lvl="5" indent="0" algn="l" rtl="0">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6pPr>
            <a:lvl7pPr marL="0" marR="0" lvl="6" indent="0" algn="l" rtl="0">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7pPr>
            <a:lvl8pPr marL="0" marR="0" lvl="7" indent="0" algn="l" rtl="0">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8pPr>
            <a:lvl9pPr marL="0" marR="0" lvl="8" indent="0" algn="l" rtl="0">
              <a:lnSpc>
                <a:spcPct val="100000"/>
              </a:lnSpc>
              <a:spcBef>
                <a:spcPts val="0"/>
              </a:spcBef>
              <a:spcAft>
                <a:spcPts val="0"/>
              </a:spcAft>
              <a:buClr>
                <a:srgbClr val="000000"/>
              </a:buClr>
              <a:buSzPts val="2000"/>
              <a:buFont typeface="Arial"/>
              <a:buNone/>
              <a:defRPr sz="2000" b="0" i="0" u="none" strike="noStrike" cap="none">
                <a:solidFill>
                  <a:schemeClr val="accent1"/>
                </a:solidFill>
                <a:latin typeface="Poppins Medium"/>
                <a:ea typeface="Poppins Medium"/>
                <a:cs typeface="Poppins Medium"/>
                <a:sym typeface="Poppins Medium"/>
              </a:defRPr>
            </a:lvl9pPr>
          </a:lstStyle>
          <a:p>
            <a:pPr marL="0" lvl="0" indent="0" algn="l"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51" r:id="rId1"/>
    <p:sldLayoutId id="2147483660" r:id="rId2"/>
    <p:sldLayoutId id="2147483667" r:id="rId3"/>
    <p:sldLayoutId id="2147483670" r:id="rId4"/>
    <p:sldLayoutId id="2147483671" r:id="rId5"/>
    <p:sldLayoutId id="2147483672" r:id="rId6"/>
    <p:sldLayoutId id="2147483673" r:id="rId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60">
          <p15:clr>
            <a:srgbClr val="F26B43"/>
          </p15:clr>
        </p15:guide>
        <p15:guide id="2" pos="1469">
          <p15:clr>
            <a:srgbClr val="F26B43"/>
          </p15:clr>
        </p15:guide>
        <p15:guide id="3" pos="1590">
          <p15:clr>
            <a:srgbClr val="F26B43"/>
          </p15:clr>
        </p15:guide>
        <p15:guide id="4" pos="2699">
          <p15:clr>
            <a:srgbClr val="F26B43"/>
          </p15:clr>
        </p15:guide>
        <p15:guide id="5" pos="2820">
          <p15:clr>
            <a:srgbClr val="F26B43"/>
          </p15:clr>
        </p15:guide>
        <p15:guide id="6" pos="3929">
          <p15:clr>
            <a:srgbClr val="F26B43"/>
          </p15:clr>
        </p15:guide>
        <p15:guide id="7" pos="4050">
          <p15:clr>
            <a:srgbClr val="F26B43"/>
          </p15:clr>
        </p15:guide>
        <p15:guide id="8" pos="5159">
          <p15:clr>
            <a:srgbClr val="F26B43"/>
          </p15:clr>
        </p15:guide>
        <p15:guide id="9" pos="5280">
          <p15:clr>
            <a:srgbClr val="F26B43"/>
          </p15:clr>
        </p15:guide>
        <p15:guide id="10" pos="6389">
          <p15:clr>
            <a:srgbClr val="F26B43"/>
          </p15:clr>
        </p15:guide>
        <p15:guide id="11" pos="6510">
          <p15:clr>
            <a:srgbClr val="F26B43"/>
          </p15:clr>
        </p15:guide>
        <p15:guide id="12" pos="7619">
          <p15:clr>
            <a:srgbClr val="F26B43"/>
          </p15:clr>
        </p15:guide>
        <p15:guide id="13" pos="7740">
          <p15:clr>
            <a:srgbClr val="F26B43"/>
          </p15:clr>
        </p15:guide>
        <p15:guide id="14" pos="8849">
          <p15:clr>
            <a:srgbClr val="F26B43"/>
          </p15:clr>
        </p15:guide>
        <p15:guide id="15" pos="8970">
          <p15:clr>
            <a:srgbClr val="F26B43"/>
          </p15:clr>
        </p15:guide>
        <p15:guide id="16" pos="10079">
          <p15:clr>
            <a:srgbClr val="F26B43"/>
          </p15:clr>
        </p15:guide>
        <p15:guide id="17" pos="10200">
          <p15:clr>
            <a:srgbClr val="F26B43"/>
          </p15:clr>
        </p15:guide>
        <p15:guide id="18" pos="11309">
          <p15:clr>
            <a:srgbClr val="F26B43"/>
          </p15:clr>
        </p15:guide>
        <p15:guide id="19" pos="11430">
          <p15:clr>
            <a:srgbClr val="F26B43"/>
          </p15:clr>
        </p15:guide>
        <p15:guide id="20" pos="12539">
          <p15:clr>
            <a:srgbClr val="F26B43"/>
          </p15:clr>
        </p15:guide>
        <p15:guide id="21" pos="12660">
          <p15:clr>
            <a:srgbClr val="F26B43"/>
          </p15:clr>
        </p15:guide>
        <p15:guide id="22" pos="13769">
          <p15:clr>
            <a:srgbClr val="F26B43"/>
          </p15:clr>
        </p15:guide>
        <p15:guide id="23" pos="13890">
          <p15:clr>
            <a:srgbClr val="F26B43"/>
          </p15:clr>
        </p15:guide>
        <p15:guide id="24" pos="15000">
          <p15:clr>
            <a:srgbClr val="F26B43"/>
          </p15:clr>
        </p15:guide>
        <p15:guide id="25" orient="horz" pos="360">
          <p15:clr>
            <a:srgbClr val="F26B43"/>
          </p15:clr>
        </p15:guide>
        <p15:guide id="26" orient="horz" pos="1579">
          <p15:clr>
            <a:srgbClr val="F26B43"/>
          </p15:clr>
        </p15:guide>
        <p15:guide id="27" orient="horz" pos="1700">
          <p15:clr>
            <a:srgbClr val="F26B43"/>
          </p15:clr>
        </p15:guide>
        <p15:guide id="28" orient="horz" pos="2919">
          <p15:clr>
            <a:srgbClr val="F26B43"/>
          </p15:clr>
        </p15:guide>
        <p15:guide id="29" orient="horz" pos="3040">
          <p15:clr>
            <a:srgbClr val="F26B43"/>
          </p15:clr>
        </p15:guide>
        <p15:guide id="30" orient="horz" pos="4259">
          <p15:clr>
            <a:srgbClr val="F26B43"/>
          </p15:clr>
        </p15:guide>
        <p15:guide id="31" orient="horz" pos="4380">
          <p15:clr>
            <a:srgbClr val="F26B43"/>
          </p15:clr>
        </p15:guide>
        <p15:guide id="32" orient="horz" pos="5599">
          <p15:clr>
            <a:srgbClr val="F26B43"/>
          </p15:clr>
        </p15:guide>
        <p15:guide id="33" orient="horz" pos="5720">
          <p15:clr>
            <a:srgbClr val="F26B43"/>
          </p15:clr>
        </p15:guide>
        <p15:guide id="34" orient="horz" pos="6939">
          <p15:clr>
            <a:srgbClr val="F26B43"/>
          </p15:clr>
        </p15:guide>
        <p15:guide id="35" orient="horz" pos="7060">
          <p15:clr>
            <a:srgbClr val="F26B43"/>
          </p15:clr>
        </p15:guide>
        <p15:guide id="36" orient="horz" pos="82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thebeautyproject.site/blank-beauty-book/"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hyperlink" Target="https://immersivearts.uk/resources/audience-resource-bank/" TargetMode="Externa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immersivearts.uk/resources/audience-resource-bank/"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mailto:kerryn.wise@uwe.ac.ukwith" TargetMode="Externa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s://immersivearts.uk/"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EFF04-3242-67C7-5121-77584645D83F}"/>
              </a:ext>
            </a:extLst>
          </p:cNvPr>
          <p:cNvSpPr>
            <a:spLocks noGrp="1"/>
          </p:cNvSpPr>
          <p:nvPr>
            <p:ph type="title"/>
          </p:nvPr>
        </p:nvSpPr>
        <p:spPr>
          <a:xfrm>
            <a:off x="571500" y="1287114"/>
            <a:ext cx="23241000" cy="5135252"/>
          </a:xfrm>
        </p:spPr>
        <p:txBody>
          <a:bodyPr/>
          <a:lstStyle/>
          <a:p>
            <a:r>
              <a:rPr lang="en-GB"/>
              <a:t>How to work with audiences</a:t>
            </a:r>
          </a:p>
        </p:txBody>
      </p:sp>
    </p:spTree>
    <p:extLst>
      <p:ext uri="{BB962C8B-B14F-4D97-AF65-F5344CB8AC3E}">
        <p14:creationId xmlns:p14="http://schemas.microsoft.com/office/powerpoint/2010/main" val="2001566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FFD0E4-660D-19DF-39A1-B804917FA662}"/>
              </a:ext>
            </a:extLst>
          </p:cNvPr>
          <p:cNvSpPr>
            <a:spLocks noGrp="1"/>
          </p:cNvSpPr>
          <p:nvPr>
            <p:ph type="body" idx="1"/>
          </p:nvPr>
        </p:nvSpPr>
        <p:spPr/>
        <p:txBody>
          <a:bodyPr/>
          <a:lstStyle/>
          <a:p>
            <a:endParaRPr lang="en-GB"/>
          </a:p>
          <a:p>
            <a:endParaRPr lang="en-GB"/>
          </a:p>
          <a:p>
            <a:r>
              <a:rPr lang="en-GB"/>
              <a:t>Interdisciplinary artist &amp; researcher working across dance, performance, and immersive technologies</a:t>
            </a:r>
          </a:p>
        </p:txBody>
      </p:sp>
      <p:sp>
        <p:nvSpPr>
          <p:cNvPr id="3" name="Title 2">
            <a:extLst>
              <a:ext uri="{FF2B5EF4-FFF2-40B4-BE49-F238E27FC236}">
                <a16:creationId xmlns:a16="http://schemas.microsoft.com/office/drawing/2014/main" id="{293B9F0F-24AA-95E1-D227-04FF2D7E22F7}"/>
              </a:ext>
            </a:extLst>
          </p:cNvPr>
          <p:cNvSpPr>
            <a:spLocks noGrp="1"/>
          </p:cNvSpPr>
          <p:nvPr>
            <p:ph type="title"/>
          </p:nvPr>
        </p:nvSpPr>
        <p:spPr>
          <a:xfrm>
            <a:off x="571500" y="762572"/>
            <a:ext cx="13476288" cy="1339469"/>
          </a:xfrm>
        </p:spPr>
        <p:txBody>
          <a:bodyPr/>
          <a:lstStyle/>
          <a:p>
            <a:r>
              <a:rPr lang="en-GB" sz="12800"/>
              <a:t>dr Kerryn wise</a:t>
            </a:r>
          </a:p>
        </p:txBody>
      </p:sp>
      <p:pic>
        <p:nvPicPr>
          <p:cNvPr id="5" name="Picture Placeholder 4">
            <a:extLst>
              <a:ext uri="{FF2B5EF4-FFF2-40B4-BE49-F238E27FC236}">
                <a16:creationId xmlns:a16="http://schemas.microsoft.com/office/drawing/2014/main" id="{9C527780-307C-F4A5-1D11-6C0C94B35132}"/>
              </a:ext>
            </a:extLst>
          </p:cNvPr>
          <p:cNvPicPr>
            <a:picLocks noGrp="1" noChangeAspect="1"/>
          </p:cNvPicPr>
          <p:nvPr>
            <p:ph type="pic" idx="2"/>
          </p:nvPr>
        </p:nvPicPr>
        <p:blipFill>
          <a:blip r:embed="rId3"/>
          <a:srcRect t="10190" b="10190"/>
          <a:stretch>
            <a:fillRect/>
          </a:stretch>
        </p:blipFill>
        <p:spPr>
          <a:prstGeom prst="rect">
            <a:avLst/>
          </a:prstGeom>
        </p:spPr>
      </p:pic>
      <p:sp>
        <p:nvSpPr>
          <p:cNvPr id="6" name="Footer Placeholder 5">
            <a:extLst>
              <a:ext uri="{FF2B5EF4-FFF2-40B4-BE49-F238E27FC236}">
                <a16:creationId xmlns:a16="http://schemas.microsoft.com/office/drawing/2014/main" id="{7F8AA194-F2AF-40BC-BE0F-4EA7B08BDA7E}"/>
              </a:ext>
            </a:extLst>
          </p:cNvPr>
          <p:cNvSpPr>
            <a:spLocks noGrp="1"/>
          </p:cNvSpPr>
          <p:nvPr>
            <p:ph type="ftr" idx="11"/>
          </p:nvPr>
        </p:nvSpPr>
        <p:spPr/>
        <p:txBody>
          <a:bodyPr/>
          <a:lstStyle/>
          <a:p>
            <a:r>
              <a:rPr lang="en-GB"/>
              <a:t>Image Credit: Julian Hughes</a:t>
            </a:r>
          </a:p>
        </p:txBody>
      </p:sp>
      <p:pic>
        <p:nvPicPr>
          <p:cNvPr id="7" name="Picture 6">
            <a:extLst>
              <a:ext uri="{FF2B5EF4-FFF2-40B4-BE49-F238E27FC236}">
                <a16:creationId xmlns:a16="http://schemas.microsoft.com/office/drawing/2014/main" id="{D69AC30B-C2D8-7E01-E83C-E75485343F0A}"/>
              </a:ext>
            </a:extLst>
          </p:cNvPr>
          <p:cNvPicPr>
            <a:picLocks noChangeAspect="1"/>
          </p:cNvPicPr>
          <p:nvPr/>
        </p:nvPicPr>
        <p:blipFill>
          <a:blip r:embed="rId4"/>
          <a:stretch>
            <a:fillRect/>
          </a:stretch>
        </p:blipFill>
        <p:spPr>
          <a:xfrm>
            <a:off x="11056721" y="9549332"/>
            <a:ext cx="2688569" cy="1201016"/>
          </a:xfrm>
          <a:prstGeom prst="rect">
            <a:avLst/>
          </a:prstGeom>
        </p:spPr>
      </p:pic>
    </p:spTree>
    <p:extLst>
      <p:ext uri="{BB962C8B-B14F-4D97-AF65-F5344CB8AC3E}">
        <p14:creationId xmlns:p14="http://schemas.microsoft.com/office/powerpoint/2010/main" val="33235277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DC98DF-78B3-EFED-2E10-D39ADD5DA666}"/>
              </a:ext>
            </a:extLst>
          </p:cNvPr>
          <p:cNvSpPr>
            <a:spLocks noGrp="1"/>
          </p:cNvSpPr>
          <p:nvPr>
            <p:ph type="body" idx="1"/>
          </p:nvPr>
        </p:nvSpPr>
        <p:spPr>
          <a:xfrm>
            <a:off x="13705252" y="571500"/>
            <a:ext cx="10148769" cy="10481329"/>
          </a:xfrm>
        </p:spPr>
        <p:txBody>
          <a:bodyPr/>
          <a:lstStyle/>
          <a:p>
            <a:pPr marL="228600" indent="0"/>
            <a:endParaRPr lang="en-GB"/>
          </a:p>
          <a:p>
            <a:pPr marL="228600" indent="0"/>
            <a:endParaRPr lang="en-GB"/>
          </a:p>
          <a:p>
            <a:pPr marL="228600" indent="0"/>
            <a:r>
              <a:rPr lang="en-GB" sz="5400"/>
              <a:t>To your practice?</a:t>
            </a:r>
          </a:p>
          <a:p>
            <a:pPr marL="228600" indent="0"/>
            <a:br>
              <a:rPr lang="en-GB" sz="5400"/>
            </a:br>
            <a:r>
              <a:rPr lang="en-GB" sz="5400"/>
              <a:t>To your process?</a:t>
            </a:r>
          </a:p>
          <a:p>
            <a:pPr marL="228600" indent="0"/>
            <a:br>
              <a:rPr lang="en-GB" sz="5400"/>
            </a:br>
            <a:r>
              <a:rPr lang="en-GB" sz="5400"/>
              <a:t>To your final experience/</a:t>
            </a:r>
          </a:p>
          <a:p>
            <a:pPr marL="228600" indent="0"/>
            <a:r>
              <a:rPr lang="en-GB" sz="5400"/>
              <a:t>prototype?</a:t>
            </a:r>
          </a:p>
        </p:txBody>
      </p:sp>
      <p:sp>
        <p:nvSpPr>
          <p:cNvPr id="3" name="Title 2">
            <a:extLst>
              <a:ext uri="{FF2B5EF4-FFF2-40B4-BE49-F238E27FC236}">
                <a16:creationId xmlns:a16="http://schemas.microsoft.com/office/drawing/2014/main" id="{EF3787BE-0933-D5C8-7110-99B9A00D4321}"/>
              </a:ext>
            </a:extLst>
          </p:cNvPr>
          <p:cNvSpPr>
            <a:spLocks noGrp="1"/>
          </p:cNvSpPr>
          <p:nvPr>
            <p:ph type="title"/>
          </p:nvPr>
        </p:nvSpPr>
        <p:spPr>
          <a:xfrm>
            <a:off x="571500" y="762572"/>
            <a:ext cx="13476288" cy="920893"/>
          </a:xfrm>
        </p:spPr>
        <p:txBody>
          <a:bodyPr/>
          <a:lstStyle/>
          <a:p>
            <a:r>
              <a:rPr lang="en-GB" sz="8800">
                <a:solidFill>
                  <a:schemeClr val="accent2"/>
                </a:solidFill>
              </a:rPr>
              <a:t>Why are audiences important?</a:t>
            </a:r>
          </a:p>
        </p:txBody>
      </p:sp>
      <p:pic>
        <p:nvPicPr>
          <p:cNvPr id="5" name="Picture Placeholder 4">
            <a:extLst>
              <a:ext uri="{FF2B5EF4-FFF2-40B4-BE49-F238E27FC236}">
                <a16:creationId xmlns:a16="http://schemas.microsoft.com/office/drawing/2014/main" id="{C49DB25A-499C-5F98-0EAD-2F4603456FF9}"/>
              </a:ext>
            </a:extLst>
          </p:cNvPr>
          <p:cNvPicPr>
            <a:picLocks noGrp="1" noChangeAspect="1"/>
          </p:cNvPicPr>
          <p:nvPr>
            <p:ph type="pic" idx="2"/>
          </p:nvPr>
        </p:nvPicPr>
        <p:blipFill>
          <a:blip r:embed="rId3"/>
          <a:srcRect t="3291" b="3291"/>
          <a:stretch>
            <a:fillRect/>
          </a:stretch>
        </p:blipFill>
        <p:spPr>
          <a:prstGeom prst="rect">
            <a:avLst/>
          </a:prstGeom>
        </p:spPr>
      </p:pic>
      <p:sp>
        <p:nvSpPr>
          <p:cNvPr id="6" name="Footer Placeholder 5">
            <a:extLst>
              <a:ext uri="{FF2B5EF4-FFF2-40B4-BE49-F238E27FC236}">
                <a16:creationId xmlns:a16="http://schemas.microsoft.com/office/drawing/2014/main" id="{E37CD194-01FD-F954-DED8-6DC1C637C1D2}"/>
              </a:ext>
            </a:extLst>
          </p:cNvPr>
          <p:cNvSpPr>
            <a:spLocks noGrp="1"/>
          </p:cNvSpPr>
          <p:nvPr>
            <p:ph type="ftr" idx="11"/>
          </p:nvPr>
        </p:nvSpPr>
        <p:spPr/>
        <p:txBody>
          <a:bodyPr/>
          <a:lstStyle/>
          <a:p>
            <a:r>
              <a:rPr lang="en-GB"/>
              <a:t>Replica by Displace Studio. Image Credit: Julian Hughes</a:t>
            </a:r>
          </a:p>
        </p:txBody>
      </p:sp>
    </p:spTree>
    <p:extLst>
      <p:ext uri="{BB962C8B-B14F-4D97-AF65-F5344CB8AC3E}">
        <p14:creationId xmlns:p14="http://schemas.microsoft.com/office/powerpoint/2010/main" val="42949302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390D6A-FB1E-2C27-5F5F-5E6950C3194D}"/>
              </a:ext>
            </a:extLst>
          </p:cNvPr>
          <p:cNvSpPr>
            <a:spLocks noGrp="1"/>
          </p:cNvSpPr>
          <p:nvPr>
            <p:ph type="body" idx="1"/>
          </p:nvPr>
        </p:nvSpPr>
        <p:spPr/>
        <p:txBody>
          <a:bodyPr/>
          <a:lstStyle/>
          <a:p>
            <a:r>
              <a:rPr lang="en-US" sz="4800"/>
              <a:t>Do you have an existing audience for your practice?</a:t>
            </a:r>
          </a:p>
          <a:p>
            <a:endParaRPr lang="en-US" sz="4800"/>
          </a:p>
          <a:p>
            <a:r>
              <a:rPr lang="en-GB" sz="4800"/>
              <a:t>Do you have a (different) target audience in mind for your specific project? </a:t>
            </a:r>
          </a:p>
          <a:p>
            <a:endParaRPr lang="en-GB" sz="4800"/>
          </a:p>
          <a:p>
            <a:r>
              <a:rPr lang="en-GB" sz="4800"/>
              <a:t>If yes, how will you reach them?</a:t>
            </a:r>
          </a:p>
          <a:p>
            <a:endParaRPr lang="en-GB" sz="4800"/>
          </a:p>
          <a:p>
            <a:r>
              <a:rPr lang="en-GB" sz="4800"/>
              <a:t>At what point do you start to consider your audience?</a:t>
            </a:r>
          </a:p>
          <a:p>
            <a:endParaRPr lang="en-GB" sz="4800"/>
          </a:p>
          <a:p>
            <a:endParaRPr lang="en-GB"/>
          </a:p>
        </p:txBody>
      </p:sp>
      <p:sp>
        <p:nvSpPr>
          <p:cNvPr id="3" name="Title 2">
            <a:extLst>
              <a:ext uri="{FF2B5EF4-FFF2-40B4-BE49-F238E27FC236}">
                <a16:creationId xmlns:a16="http://schemas.microsoft.com/office/drawing/2014/main" id="{CD2EAA86-6929-1550-3C21-D1AD006BBF72}"/>
              </a:ext>
            </a:extLst>
          </p:cNvPr>
          <p:cNvSpPr>
            <a:spLocks noGrp="1"/>
          </p:cNvSpPr>
          <p:nvPr>
            <p:ph type="title"/>
          </p:nvPr>
        </p:nvSpPr>
        <p:spPr>
          <a:xfrm>
            <a:off x="763587" y="941477"/>
            <a:ext cx="13476288" cy="920893"/>
          </a:xfrm>
        </p:spPr>
        <p:txBody>
          <a:bodyPr/>
          <a:lstStyle/>
          <a:p>
            <a:r>
              <a:rPr lang="en-GB" sz="8800">
                <a:solidFill>
                  <a:schemeClr val="accent2"/>
                </a:solidFill>
              </a:rPr>
              <a:t>Some questions to start</a:t>
            </a:r>
          </a:p>
        </p:txBody>
      </p:sp>
      <p:pic>
        <p:nvPicPr>
          <p:cNvPr id="5" name="Picture Placeholder 4">
            <a:extLst>
              <a:ext uri="{FF2B5EF4-FFF2-40B4-BE49-F238E27FC236}">
                <a16:creationId xmlns:a16="http://schemas.microsoft.com/office/drawing/2014/main" id="{ED188C63-A784-BA03-2B61-0F13DAC0BF45}"/>
              </a:ext>
            </a:extLst>
          </p:cNvPr>
          <p:cNvPicPr>
            <a:picLocks noGrp="1" noChangeAspect="1"/>
          </p:cNvPicPr>
          <p:nvPr>
            <p:ph type="pic" idx="2"/>
          </p:nvPr>
        </p:nvPicPr>
        <p:blipFill>
          <a:blip r:embed="rId3"/>
          <a:srcRect t="1655" b="1655"/>
          <a:stretch>
            <a:fillRect/>
          </a:stretch>
        </p:blipFill>
        <p:spPr>
          <a:prstGeom prst="rect">
            <a:avLst/>
          </a:prstGeom>
        </p:spPr>
      </p:pic>
      <p:sp>
        <p:nvSpPr>
          <p:cNvPr id="6" name="Footer Placeholder 5">
            <a:extLst>
              <a:ext uri="{FF2B5EF4-FFF2-40B4-BE49-F238E27FC236}">
                <a16:creationId xmlns:a16="http://schemas.microsoft.com/office/drawing/2014/main" id="{64857FBD-3329-6B22-AFB2-DAF81B521ED0}"/>
              </a:ext>
            </a:extLst>
          </p:cNvPr>
          <p:cNvSpPr>
            <a:spLocks noGrp="1"/>
          </p:cNvSpPr>
          <p:nvPr>
            <p:ph type="ftr" idx="11"/>
          </p:nvPr>
        </p:nvSpPr>
        <p:spPr/>
        <p:txBody>
          <a:bodyPr/>
          <a:lstStyle/>
          <a:p>
            <a:r>
              <a:rPr lang="en-GB"/>
              <a:t>Facades by Displace Studio. Image Credit: Julian Hughes.</a:t>
            </a:r>
          </a:p>
        </p:txBody>
      </p:sp>
    </p:spTree>
    <p:extLst>
      <p:ext uri="{BB962C8B-B14F-4D97-AF65-F5344CB8AC3E}">
        <p14:creationId xmlns:p14="http://schemas.microsoft.com/office/powerpoint/2010/main" val="28463109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7FB8BF-38D5-07D2-ACF5-BF029BE5AB96}"/>
              </a:ext>
            </a:extLst>
          </p:cNvPr>
          <p:cNvSpPr>
            <a:spLocks noGrp="1"/>
          </p:cNvSpPr>
          <p:nvPr>
            <p:ph type="body" idx="1"/>
          </p:nvPr>
        </p:nvSpPr>
        <p:spPr>
          <a:xfrm>
            <a:off x="571499" y="2506959"/>
            <a:ext cx="23240999" cy="8966196"/>
          </a:xfrm>
        </p:spPr>
        <p:txBody>
          <a:bodyPr/>
          <a:lstStyle/>
          <a:p>
            <a:pPr marL="914400" indent="-685800">
              <a:buFont typeface="Arial" panose="020B0604020202020204" pitchFamily="34" charset="0"/>
              <a:buChar char="•"/>
            </a:pPr>
            <a:r>
              <a:rPr lang="en-GB" sz="6000"/>
              <a:t>Demographics: useful to understand who you are and aren’t reaching. Often needed for funders</a:t>
            </a:r>
          </a:p>
          <a:p>
            <a:pPr marL="914400" indent="-685800">
              <a:buFont typeface="Arial" panose="020B0604020202020204" pitchFamily="34" charset="0"/>
              <a:buChar char="•"/>
            </a:pPr>
            <a:endParaRPr lang="en-GB" sz="6000"/>
          </a:p>
          <a:p>
            <a:pPr marL="914400" indent="-685800">
              <a:buFont typeface="Arial" panose="020B0604020202020204" pitchFamily="34" charset="0"/>
              <a:buChar char="•"/>
            </a:pPr>
            <a:r>
              <a:rPr lang="en-GB" sz="6000"/>
              <a:t>Overall User-Experience: prior experience, on-boarding/offboarding, flow and transitions, levels of immersion, technical glitches or unclear prompts, accessibility</a:t>
            </a:r>
          </a:p>
          <a:p>
            <a:pPr marL="914400" indent="-685800">
              <a:buFont typeface="Arial" panose="020B0604020202020204" pitchFamily="34" charset="0"/>
              <a:buChar char="•"/>
            </a:pPr>
            <a:endParaRPr lang="en-GB" sz="6000"/>
          </a:p>
          <a:p>
            <a:pPr marL="914400" indent="-685800">
              <a:buFont typeface="Arial" panose="020B0604020202020204" pitchFamily="34" charset="0"/>
              <a:buChar char="•"/>
            </a:pPr>
            <a:r>
              <a:rPr lang="en-GB" sz="6000"/>
              <a:t>Artistic Features: sound design, movement, imagery, text etc.</a:t>
            </a:r>
          </a:p>
          <a:p>
            <a:pPr marL="914400" indent="-685800">
              <a:buFont typeface="Arial" panose="020B0604020202020204" pitchFamily="34" charset="0"/>
              <a:buChar char="•"/>
            </a:pPr>
            <a:endParaRPr lang="en-GB" sz="6000"/>
          </a:p>
          <a:p>
            <a:pPr marL="914400" indent="-685800">
              <a:buFont typeface="Arial" panose="020B0604020202020204" pitchFamily="34" charset="0"/>
              <a:buChar char="•"/>
            </a:pPr>
            <a:r>
              <a:rPr lang="en-GB" sz="6000"/>
              <a:t>Artistic Interpretation: narrative, themes, How did it make them feel? 	What were they drawn to? How would they describe it to others?</a:t>
            </a:r>
          </a:p>
          <a:p>
            <a:pPr marL="914400" indent="-685800">
              <a:buFont typeface="Arial" panose="020B0604020202020204" pitchFamily="34" charset="0"/>
              <a:buChar char="•"/>
            </a:pPr>
            <a:endParaRPr lang="en-GB" sz="6000"/>
          </a:p>
          <a:p>
            <a:pPr marL="914400" indent="-685800">
              <a:buFont typeface="Arial" panose="020B0604020202020204" pitchFamily="34" charset="0"/>
              <a:buChar char="•"/>
            </a:pPr>
            <a:r>
              <a:rPr lang="en-GB" sz="6000"/>
              <a:t>Marketing and Ticketing: Did your marketing materials communicate the work? What about info about ticket prices and the best places audiences may want to experience your work?</a:t>
            </a:r>
          </a:p>
          <a:p>
            <a:endParaRPr lang="en-GB" sz="5400"/>
          </a:p>
        </p:txBody>
      </p:sp>
      <p:sp>
        <p:nvSpPr>
          <p:cNvPr id="3" name="Title 2">
            <a:extLst>
              <a:ext uri="{FF2B5EF4-FFF2-40B4-BE49-F238E27FC236}">
                <a16:creationId xmlns:a16="http://schemas.microsoft.com/office/drawing/2014/main" id="{B470326B-7E2E-664D-B87D-D05500685764}"/>
              </a:ext>
            </a:extLst>
          </p:cNvPr>
          <p:cNvSpPr>
            <a:spLocks noGrp="1"/>
          </p:cNvSpPr>
          <p:nvPr>
            <p:ph type="title"/>
          </p:nvPr>
        </p:nvSpPr>
        <p:spPr>
          <a:xfrm>
            <a:off x="571500" y="744498"/>
            <a:ext cx="23241000" cy="1339469"/>
          </a:xfrm>
        </p:spPr>
        <p:txBody>
          <a:bodyPr/>
          <a:lstStyle/>
          <a:p>
            <a:r>
              <a:rPr lang="en-GB"/>
              <a:t>What do you want to know?</a:t>
            </a:r>
          </a:p>
        </p:txBody>
      </p:sp>
    </p:spTree>
    <p:extLst>
      <p:ext uri="{BB962C8B-B14F-4D97-AF65-F5344CB8AC3E}">
        <p14:creationId xmlns:p14="http://schemas.microsoft.com/office/powerpoint/2010/main" val="1472110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D2AC95-2332-E75F-5314-0F494BD19016}"/>
              </a:ext>
            </a:extLst>
          </p:cNvPr>
          <p:cNvSpPr>
            <a:spLocks noGrp="1"/>
          </p:cNvSpPr>
          <p:nvPr>
            <p:ph type="body" idx="1"/>
          </p:nvPr>
        </p:nvSpPr>
        <p:spPr>
          <a:xfrm>
            <a:off x="571500" y="4141155"/>
            <a:ext cx="23240999" cy="9230356"/>
          </a:xfrm>
        </p:spPr>
        <p:txBody>
          <a:bodyPr/>
          <a:lstStyle/>
          <a:p>
            <a:pPr marL="1085850" lvl="0" indent="-857250">
              <a:buFont typeface="Arial" panose="020B0604020202020204" pitchFamily="34" charset="0"/>
              <a:buChar char="•"/>
            </a:pPr>
            <a:r>
              <a:rPr lang="en-US"/>
              <a:t>questionnaires (open/closed), focus groups, observation, freeform drawing/</a:t>
            </a:r>
            <a:r>
              <a:rPr lang="en-US" err="1"/>
              <a:t>post-it</a:t>
            </a:r>
            <a:r>
              <a:rPr lang="en-US"/>
              <a:t> notes</a:t>
            </a:r>
          </a:p>
          <a:p>
            <a:pPr marL="1085850" lvl="0" indent="-857250">
              <a:buFont typeface="Arial" panose="020B0604020202020204" pitchFamily="34" charset="0"/>
              <a:buChar char="•"/>
            </a:pPr>
            <a:endParaRPr lang="en-US"/>
          </a:p>
          <a:p>
            <a:pPr marL="1085850" lvl="0" indent="-857250">
              <a:buFont typeface="Arial" panose="020B0604020202020204" pitchFamily="34" charset="0"/>
              <a:buChar char="•"/>
            </a:pPr>
            <a:r>
              <a:rPr lang="en-US"/>
              <a:t>newer ways that </a:t>
            </a:r>
            <a:r>
              <a:rPr lang="en-US" err="1"/>
              <a:t>capitalise</a:t>
            </a:r>
            <a:r>
              <a:rPr lang="en-US"/>
              <a:t> on the immersive technologies you may be exploring, such as VR casting and biometrics</a:t>
            </a:r>
          </a:p>
          <a:p>
            <a:pPr marL="1085850" indent="-857250">
              <a:buFont typeface="Arial" panose="020B0604020202020204" pitchFamily="34" charset="0"/>
              <a:buChar char="•"/>
            </a:pPr>
            <a:endParaRPr lang="en-US"/>
          </a:p>
          <a:p>
            <a:pPr marL="1085850" indent="-857250">
              <a:buFont typeface="Arial" panose="020B0604020202020204" pitchFamily="34" charset="0"/>
              <a:buChar char="•"/>
            </a:pPr>
            <a:endParaRPr lang="en-US"/>
          </a:p>
          <a:p>
            <a:pPr marL="1085850" indent="-857250">
              <a:buFont typeface="Arial" panose="020B0604020202020204" pitchFamily="34" charset="0"/>
              <a:buChar char="•"/>
            </a:pPr>
            <a:endParaRPr lang="en-US"/>
          </a:p>
          <a:p>
            <a:pPr marL="228600" indent="0"/>
            <a:r>
              <a:rPr lang="en-US">
                <a:hlinkClick r:id="rId3"/>
              </a:rPr>
              <a:t>Beauty Book Example</a:t>
            </a:r>
            <a:r>
              <a:rPr lang="en-US"/>
              <a:t> </a:t>
            </a:r>
          </a:p>
          <a:p>
            <a:pPr marL="228600" indent="0"/>
            <a:endParaRPr lang="en-US"/>
          </a:p>
          <a:p>
            <a:pPr marL="228600" indent="0"/>
            <a:endParaRPr lang="en-US"/>
          </a:p>
          <a:p>
            <a:endParaRPr lang="en-GB"/>
          </a:p>
        </p:txBody>
      </p:sp>
      <p:sp>
        <p:nvSpPr>
          <p:cNvPr id="3" name="Title 2">
            <a:extLst>
              <a:ext uri="{FF2B5EF4-FFF2-40B4-BE49-F238E27FC236}">
                <a16:creationId xmlns:a16="http://schemas.microsoft.com/office/drawing/2014/main" id="{E1D171DA-7857-6351-EE49-F1C475572124}"/>
              </a:ext>
            </a:extLst>
          </p:cNvPr>
          <p:cNvSpPr>
            <a:spLocks noGrp="1"/>
          </p:cNvSpPr>
          <p:nvPr>
            <p:ph type="title"/>
          </p:nvPr>
        </p:nvSpPr>
        <p:spPr>
          <a:xfrm>
            <a:off x="571500" y="744498"/>
            <a:ext cx="23241000" cy="2372488"/>
          </a:xfrm>
        </p:spPr>
        <p:txBody>
          <a:bodyPr/>
          <a:lstStyle/>
          <a:p>
            <a:r>
              <a:rPr lang="en-GB"/>
              <a:t>How are you going to survey your audience?</a:t>
            </a:r>
            <a:br>
              <a:rPr lang="en-GB"/>
            </a:br>
            <a:endParaRPr lang="en-GB"/>
          </a:p>
        </p:txBody>
      </p:sp>
      <p:pic>
        <p:nvPicPr>
          <p:cNvPr id="4" name="Graphic 12">
            <a:extLst>
              <a:ext uri="{FF2B5EF4-FFF2-40B4-BE49-F238E27FC236}">
                <a16:creationId xmlns:a16="http://schemas.microsoft.com/office/drawing/2014/main" id="{1D44BF21-0C3B-F171-7473-DDB8C03A429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85327">
            <a:off x="20544092" y="7741200"/>
            <a:ext cx="2729092" cy="4511754"/>
          </a:xfrm>
          <a:prstGeom prst="rect">
            <a:avLst/>
          </a:prstGeom>
        </p:spPr>
      </p:pic>
      <p:sp>
        <p:nvSpPr>
          <p:cNvPr id="5" name="TextBox 3">
            <a:extLst>
              <a:ext uri="{FF2B5EF4-FFF2-40B4-BE49-F238E27FC236}">
                <a16:creationId xmlns:a16="http://schemas.microsoft.com/office/drawing/2014/main" id="{1C5E41BD-66EB-494F-65A5-EF9AD45F86BF}"/>
              </a:ext>
            </a:extLst>
          </p:cNvPr>
          <p:cNvSpPr txBox="1"/>
          <p:nvPr/>
        </p:nvSpPr>
        <p:spPr>
          <a:xfrm>
            <a:off x="656884" y="10910889"/>
            <a:ext cx="13832113" cy="150810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6400" u="sng">
                <a:solidFill>
                  <a:srgbClr val="0B1E8E"/>
                </a:solidFill>
                <a:latin typeface="Staatliches"/>
                <a:ea typeface="Segoe UI"/>
                <a:cs typeface="Segoe UI"/>
                <a:hlinkClick r:id="rId5"/>
              </a:rPr>
              <a:t>Immersive</a:t>
            </a:r>
            <a:r>
              <a:rPr lang="en-US" sz="6400" u="sng">
                <a:solidFill>
                  <a:srgbClr val="0B1E8E"/>
                </a:solidFill>
                <a:latin typeface="Staatliches"/>
                <a:ea typeface="Segoe UI"/>
                <a:cs typeface="Segoe UI"/>
                <a:hlinkClick r:id="rId5">
                  <a:extLst>
                    <a:ext uri="{A12FA001-AC4F-418D-AE19-62706E023703}">
                      <ahyp:hlinkClr xmlns:ahyp="http://schemas.microsoft.com/office/drawing/2018/hyperlinkcolor" val="tx"/>
                    </a:ext>
                  </a:extLst>
                </a:hlinkClick>
              </a:rPr>
              <a:t> Arts Audience Resource</a:t>
            </a:r>
            <a:r>
              <a:rPr lang="en-US" sz="6400" b="0" i="0" u="sng" strike="noStrike" baseline="0">
                <a:solidFill>
                  <a:srgbClr val="0B1E8E"/>
                </a:solidFill>
                <a:latin typeface="Staatliches"/>
                <a:ea typeface="Segoe UI"/>
                <a:cs typeface="Segoe UI"/>
                <a:hlinkClick r:id="rId5">
                  <a:extLst>
                    <a:ext uri="{A12FA001-AC4F-418D-AE19-62706E023703}">
                      <ahyp:hlinkClr xmlns:ahyp="http://schemas.microsoft.com/office/drawing/2018/hyperlinkcolor" val="tx"/>
                    </a:ext>
                  </a:extLst>
                </a:hlinkClick>
              </a:rPr>
              <a:t> bank</a:t>
            </a:r>
            <a:endParaRPr lang="en-GB"/>
          </a:p>
          <a:p>
            <a:endParaRPr lang="en-GB"/>
          </a:p>
          <a:p>
            <a:pPr algn="ctr"/>
            <a:endParaRPr lang="en-GB"/>
          </a:p>
        </p:txBody>
      </p:sp>
    </p:spTree>
    <p:extLst>
      <p:ext uri="{BB962C8B-B14F-4D97-AF65-F5344CB8AC3E}">
        <p14:creationId xmlns:p14="http://schemas.microsoft.com/office/powerpoint/2010/main" val="21487115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8AFC17-2C1D-687D-50B1-826AB5FB6EEB}"/>
              </a:ext>
            </a:extLst>
          </p:cNvPr>
          <p:cNvSpPr>
            <a:spLocks noGrp="1"/>
          </p:cNvSpPr>
          <p:nvPr>
            <p:ph type="body" idx="1"/>
          </p:nvPr>
        </p:nvSpPr>
        <p:spPr>
          <a:xfrm>
            <a:off x="571499" y="2068829"/>
            <a:ext cx="23240999" cy="8966196"/>
          </a:xfrm>
        </p:spPr>
        <p:txBody>
          <a:bodyPr/>
          <a:lstStyle/>
          <a:p>
            <a:pPr marL="914400" indent="-685800">
              <a:buFont typeface="Arial" panose="020B0604020202020204" pitchFamily="34" charset="0"/>
              <a:buChar char="•"/>
            </a:pPr>
            <a:endParaRPr lang="en-GB" sz="4800"/>
          </a:p>
          <a:p>
            <a:pPr marL="914400" indent="-685800">
              <a:buFont typeface="Arial" panose="020B0604020202020204" pitchFamily="34" charset="0"/>
              <a:buChar char="•"/>
            </a:pPr>
            <a:r>
              <a:rPr lang="en-GB" sz="4800"/>
              <a:t>Someone to support you with drafting questions to ask?</a:t>
            </a:r>
          </a:p>
          <a:p>
            <a:pPr marL="914400" indent="-685800">
              <a:buFont typeface="Arial" panose="020B0604020202020204" pitchFamily="34" charset="0"/>
              <a:buChar char="•"/>
            </a:pPr>
            <a:endParaRPr lang="en-GB" sz="4800"/>
          </a:p>
          <a:p>
            <a:pPr marL="914400" indent="-685800">
              <a:buFont typeface="Arial" panose="020B0604020202020204" pitchFamily="34" charset="0"/>
              <a:buChar char="•"/>
            </a:pPr>
            <a:r>
              <a:rPr lang="en-GB" sz="4800"/>
              <a:t>Someone to gather the audience feedback on your behalf at events? </a:t>
            </a:r>
          </a:p>
          <a:p>
            <a:pPr marL="914400" indent="-685800">
              <a:buFont typeface="Arial" panose="020B0604020202020204" pitchFamily="34" charset="0"/>
              <a:buChar char="•"/>
            </a:pPr>
            <a:endParaRPr lang="en-GB" sz="4800"/>
          </a:p>
          <a:p>
            <a:pPr marL="914400" indent="-685800">
              <a:buFont typeface="Arial" panose="020B0604020202020204" pitchFamily="34" charset="0"/>
              <a:buChar char="•"/>
            </a:pPr>
            <a:r>
              <a:rPr lang="en-GB" sz="4800"/>
              <a:t>A quiet space to collect feedback?</a:t>
            </a:r>
          </a:p>
          <a:p>
            <a:pPr marL="914400" indent="-685800">
              <a:buFont typeface="Arial" panose="020B0604020202020204" pitchFamily="34" charset="0"/>
              <a:buChar char="•"/>
            </a:pPr>
            <a:endParaRPr lang="en-GB" sz="4800"/>
          </a:p>
          <a:p>
            <a:pPr marL="914400" indent="-685800">
              <a:buFont typeface="Arial" panose="020B0604020202020204" pitchFamily="34" charset="0"/>
              <a:buChar char="•"/>
            </a:pPr>
            <a:r>
              <a:rPr lang="en-GB" sz="4800"/>
              <a:t>Example questionnaires? Example feedback consent forms?</a:t>
            </a:r>
          </a:p>
          <a:p>
            <a:pPr marL="914400" indent="-685800">
              <a:buFont typeface="Arial" panose="020B0604020202020204" pitchFamily="34" charset="0"/>
              <a:buChar char="•"/>
            </a:pPr>
            <a:endParaRPr lang="en-GB" sz="4800"/>
          </a:p>
          <a:p>
            <a:pPr marL="914400" indent="-685800">
              <a:buFont typeface="Arial" panose="020B0604020202020204" pitchFamily="34" charset="0"/>
              <a:buChar char="•"/>
            </a:pPr>
            <a:r>
              <a:rPr lang="en-GB" sz="4800"/>
              <a:t>Access to recording devices?</a:t>
            </a:r>
          </a:p>
          <a:p>
            <a:pPr marL="914400" indent="-685800">
              <a:buFont typeface="Arial" panose="020B0604020202020204" pitchFamily="34" charset="0"/>
              <a:buChar char="•"/>
            </a:pPr>
            <a:endParaRPr lang="en-GB" sz="4800"/>
          </a:p>
          <a:p>
            <a:pPr marL="914400" indent="-685800">
              <a:buFont typeface="Arial" panose="020B0604020202020204" pitchFamily="34" charset="0"/>
              <a:buChar char="•"/>
            </a:pPr>
            <a:r>
              <a:rPr lang="en-GB" sz="4800"/>
              <a:t>Existing audience feedback models to use?</a:t>
            </a:r>
          </a:p>
          <a:p>
            <a:pPr marL="914400" indent="-685800">
              <a:buFont typeface="Arial" panose="020B0604020202020204" pitchFamily="34" charset="0"/>
              <a:buChar char="•"/>
            </a:pPr>
            <a:endParaRPr lang="en-GB" sz="4800"/>
          </a:p>
          <a:p>
            <a:pPr marL="914400" indent="-685800">
              <a:buFont typeface="Arial" panose="020B0604020202020204" pitchFamily="34" charset="0"/>
              <a:buChar char="•"/>
            </a:pPr>
            <a:r>
              <a:rPr lang="en-GB" sz="4800"/>
              <a:t>Support with transcribing and understanding the feedback?</a:t>
            </a:r>
          </a:p>
          <a:p>
            <a:pPr marL="914400" indent="-685800">
              <a:buFont typeface="Arial" panose="020B0604020202020204" pitchFamily="34" charset="0"/>
              <a:buChar char="•"/>
            </a:pPr>
            <a:endParaRPr lang="en-GB" sz="4800"/>
          </a:p>
          <a:p>
            <a:pPr marL="914400" indent="-685800">
              <a:buFont typeface="Arial" panose="020B0604020202020204" pitchFamily="34" charset="0"/>
              <a:buChar char="•"/>
            </a:pPr>
            <a:r>
              <a:rPr lang="en-GB" sz="4800"/>
              <a:t>Support with translating the feedback into graphics/audience quotes to use? </a:t>
            </a:r>
          </a:p>
          <a:p>
            <a:pPr marL="914400" indent="-685800">
              <a:buFont typeface="Arial" panose="020B0604020202020204" pitchFamily="34" charset="0"/>
              <a:buChar char="•"/>
            </a:pPr>
            <a:endParaRPr lang="en-GB" sz="4800"/>
          </a:p>
          <a:p>
            <a:pPr marL="914400" indent="-685800">
              <a:buFont typeface="Arial" panose="020B0604020202020204" pitchFamily="34" charset="0"/>
              <a:buChar char="•"/>
            </a:pPr>
            <a:r>
              <a:rPr lang="en-GB" sz="4800"/>
              <a:t>Anything else?</a:t>
            </a:r>
          </a:p>
          <a:p>
            <a:pPr marL="914400" indent="-685800">
              <a:buFont typeface="Arial" panose="020B0604020202020204" pitchFamily="34" charset="0"/>
              <a:buChar char="•"/>
            </a:pPr>
            <a:endParaRPr lang="en-GB" sz="4800"/>
          </a:p>
          <a:p>
            <a:endParaRPr lang="en-GB"/>
          </a:p>
        </p:txBody>
      </p:sp>
      <p:sp>
        <p:nvSpPr>
          <p:cNvPr id="3" name="Title 2">
            <a:extLst>
              <a:ext uri="{FF2B5EF4-FFF2-40B4-BE49-F238E27FC236}">
                <a16:creationId xmlns:a16="http://schemas.microsoft.com/office/drawing/2014/main" id="{ECE5C2B9-FFD4-1303-4133-3D2A204CE5A0}"/>
              </a:ext>
            </a:extLst>
          </p:cNvPr>
          <p:cNvSpPr>
            <a:spLocks noGrp="1"/>
          </p:cNvSpPr>
          <p:nvPr>
            <p:ph type="title"/>
          </p:nvPr>
        </p:nvSpPr>
        <p:spPr>
          <a:xfrm>
            <a:off x="571500" y="744498"/>
            <a:ext cx="23241000" cy="1339469"/>
          </a:xfrm>
        </p:spPr>
        <p:txBody>
          <a:bodyPr/>
          <a:lstStyle/>
          <a:p>
            <a:r>
              <a:rPr lang="en-GB"/>
              <a:t>What resources do you need?</a:t>
            </a:r>
          </a:p>
        </p:txBody>
      </p:sp>
      <p:pic>
        <p:nvPicPr>
          <p:cNvPr id="4" name="Picture 3" descr="A blue blot with white dots&#10;&#10;AI-generated content may be incorrect.">
            <a:extLst>
              <a:ext uri="{FF2B5EF4-FFF2-40B4-BE49-F238E27FC236}">
                <a16:creationId xmlns:a16="http://schemas.microsoft.com/office/drawing/2014/main" id="{2A578A80-B377-185E-DA30-E5D37EF90A3F}"/>
              </a:ext>
            </a:extLst>
          </p:cNvPr>
          <p:cNvPicPr>
            <a:picLocks noChangeAspect="1"/>
          </p:cNvPicPr>
          <p:nvPr/>
        </p:nvPicPr>
        <p:blipFill>
          <a:blip r:embed="rId3"/>
          <a:stretch>
            <a:fillRect/>
          </a:stretch>
        </p:blipFill>
        <p:spPr>
          <a:xfrm>
            <a:off x="18014445" y="1756237"/>
            <a:ext cx="4757420" cy="7052945"/>
          </a:xfrm>
          <a:prstGeom prst="rect">
            <a:avLst/>
          </a:prstGeom>
        </p:spPr>
      </p:pic>
    </p:spTree>
    <p:extLst>
      <p:ext uri="{BB962C8B-B14F-4D97-AF65-F5344CB8AC3E}">
        <p14:creationId xmlns:p14="http://schemas.microsoft.com/office/powerpoint/2010/main" val="20489935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F91864-D77D-4E40-8948-B12A097994E4}"/>
              </a:ext>
            </a:extLst>
          </p:cNvPr>
          <p:cNvSpPr>
            <a:spLocks noGrp="1"/>
          </p:cNvSpPr>
          <p:nvPr>
            <p:ph type="body" idx="1"/>
          </p:nvPr>
        </p:nvSpPr>
        <p:spPr>
          <a:xfrm>
            <a:off x="14123363" y="922592"/>
            <a:ext cx="8741066" cy="9881452"/>
          </a:xfrm>
        </p:spPr>
        <p:txBody>
          <a:bodyPr/>
          <a:lstStyle/>
          <a:p>
            <a:pPr algn="ctr"/>
            <a:endParaRPr lang="en-GB" sz="9600">
              <a:solidFill>
                <a:schemeClr val="accent2"/>
              </a:solidFill>
              <a:latin typeface="Staatliches"/>
            </a:endParaRPr>
          </a:p>
          <a:p>
            <a:endParaRPr lang="en-GB" sz="4000">
              <a:solidFill>
                <a:schemeClr val="bg1"/>
              </a:solidFill>
            </a:endParaRPr>
          </a:p>
          <a:p>
            <a:endParaRPr lang="en-GB" sz="4000">
              <a:solidFill>
                <a:schemeClr val="bg1"/>
              </a:solidFill>
            </a:endParaRPr>
          </a:p>
          <a:p>
            <a:r>
              <a:rPr lang="en-GB" sz="4000">
                <a:solidFill>
                  <a:schemeClr val="bg1"/>
                </a:solidFill>
              </a:rPr>
              <a:t> </a:t>
            </a:r>
            <a:r>
              <a:rPr lang="en-GB" sz="4000">
                <a:solidFill>
                  <a:schemeClr val="bg1"/>
                </a:solidFill>
                <a:hlinkClick r:id="rId3">
                  <a:extLst>
                    <a:ext uri="{A12FA001-AC4F-418D-AE19-62706E023703}">
                      <ahyp:hlinkClr xmlns:ahyp="http://schemas.microsoft.com/office/drawing/2018/hyperlinkcolor" val="tx"/>
                    </a:ext>
                  </a:extLst>
                </a:hlinkClick>
              </a:rPr>
              <a:t>Audience Resource Bank - Immersive Arts</a:t>
            </a:r>
            <a:endParaRPr lang="en-GB" sz="4000">
              <a:solidFill>
                <a:schemeClr val="bg1"/>
              </a:solidFill>
            </a:endParaRPr>
          </a:p>
          <a:p>
            <a:endParaRPr lang="en-GB" sz="4000">
              <a:solidFill>
                <a:schemeClr val="bg1"/>
              </a:solidFill>
            </a:endParaRPr>
          </a:p>
          <a:p>
            <a:endParaRPr lang="en-GB" sz="4000">
              <a:solidFill>
                <a:schemeClr val="bg1"/>
              </a:solidFill>
            </a:endParaRPr>
          </a:p>
          <a:p>
            <a:endParaRPr lang="en-GB" sz="4000">
              <a:solidFill>
                <a:schemeClr val="bg1"/>
              </a:solidFill>
            </a:endParaRPr>
          </a:p>
          <a:p>
            <a:r>
              <a:rPr lang="en-GB" sz="4000">
                <a:solidFill>
                  <a:schemeClr val="bg1"/>
                </a:solidFill>
              </a:rPr>
              <a:t>NB* These are optional and there is no requirement to use these resources!</a:t>
            </a:r>
          </a:p>
          <a:p>
            <a:endParaRPr lang="en-GB" sz="4000">
              <a:solidFill>
                <a:schemeClr val="bg1"/>
              </a:solidFill>
            </a:endParaRPr>
          </a:p>
          <a:p>
            <a:endParaRPr lang="en-GB" sz="4000">
              <a:solidFill>
                <a:schemeClr val="bg1"/>
              </a:solidFill>
            </a:endParaRPr>
          </a:p>
          <a:p>
            <a:endParaRPr lang="en-GB" sz="4000">
              <a:solidFill>
                <a:schemeClr val="bg1"/>
              </a:solidFill>
            </a:endParaRPr>
          </a:p>
          <a:p>
            <a:endParaRPr lang="en-GB" sz="4000"/>
          </a:p>
        </p:txBody>
      </p:sp>
      <p:sp>
        <p:nvSpPr>
          <p:cNvPr id="3" name="Title 2">
            <a:extLst>
              <a:ext uri="{FF2B5EF4-FFF2-40B4-BE49-F238E27FC236}">
                <a16:creationId xmlns:a16="http://schemas.microsoft.com/office/drawing/2014/main" id="{A8F4341B-1EB9-DA2E-C1E7-91294D47D5E5}"/>
              </a:ext>
            </a:extLst>
          </p:cNvPr>
          <p:cNvSpPr>
            <a:spLocks noGrp="1"/>
          </p:cNvSpPr>
          <p:nvPr>
            <p:ph type="title"/>
          </p:nvPr>
        </p:nvSpPr>
        <p:spPr>
          <a:xfrm>
            <a:off x="370680" y="923228"/>
            <a:ext cx="13206322" cy="4018408"/>
          </a:xfrm>
        </p:spPr>
        <p:txBody>
          <a:bodyPr/>
          <a:lstStyle/>
          <a:p>
            <a:r>
              <a:rPr lang="en-GB" sz="12800">
                <a:solidFill>
                  <a:schemeClr val="accent2"/>
                </a:solidFill>
              </a:rPr>
              <a:t>  </a:t>
            </a:r>
            <a:r>
              <a:rPr lang="en-GB" sz="12800">
                <a:solidFill>
                  <a:schemeClr val="accent2"/>
                </a:solidFill>
                <a:cs typeface="Poppins SemiBold"/>
              </a:rPr>
              <a:t>Signposting</a:t>
            </a:r>
            <a:r>
              <a:rPr lang="en-GB" sz="4000">
                <a:solidFill>
                  <a:schemeClr val="accent2"/>
                </a:solidFill>
                <a:latin typeface="Poppins SemiBold"/>
                <a:cs typeface="Poppins SemiBold"/>
              </a:rPr>
              <a:t>                      </a:t>
            </a:r>
            <a:r>
              <a:rPr lang="en-GB" sz="12800">
                <a:solidFill>
                  <a:schemeClr val="accent2"/>
                </a:solidFill>
              </a:rPr>
              <a:t> </a:t>
            </a:r>
          </a:p>
        </p:txBody>
      </p:sp>
      <p:pic>
        <p:nvPicPr>
          <p:cNvPr id="8" name="Picture Placeholder 7">
            <a:extLst>
              <a:ext uri="{FF2B5EF4-FFF2-40B4-BE49-F238E27FC236}">
                <a16:creationId xmlns:a16="http://schemas.microsoft.com/office/drawing/2014/main" id="{FD49C20B-096C-6628-E3EF-FEB6E59898DD}"/>
              </a:ext>
            </a:extLst>
          </p:cNvPr>
          <p:cNvPicPr>
            <a:picLocks noGrp="1" noChangeAspect="1"/>
          </p:cNvPicPr>
          <p:nvPr>
            <p:ph type="pic" idx="2"/>
          </p:nvPr>
        </p:nvPicPr>
        <p:blipFill>
          <a:blip r:embed="rId4"/>
          <a:srcRect t="5304" b="5304"/>
          <a:stretch>
            <a:fillRect/>
          </a:stretch>
        </p:blipFill>
        <p:spPr>
          <a:xfrm>
            <a:off x="370680" y="2678667"/>
            <a:ext cx="13476288" cy="8316913"/>
          </a:xfrm>
          <a:prstGeom prst="rect">
            <a:avLst/>
          </a:prstGeom>
        </p:spPr>
      </p:pic>
      <p:sp>
        <p:nvSpPr>
          <p:cNvPr id="9" name="Footer Placeholder 8">
            <a:extLst>
              <a:ext uri="{FF2B5EF4-FFF2-40B4-BE49-F238E27FC236}">
                <a16:creationId xmlns:a16="http://schemas.microsoft.com/office/drawing/2014/main" id="{FE592D18-50DF-80B4-4F1E-7660575152B7}"/>
              </a:ext>
            </a:extLst>
          </p:cNvPr>
          <p:cNvSpPr>
            <a:spLocks noGrp="1"/>
          </p:cNvSpPr>
          <p:nvPr>
            <p:ph type="ftr" idx="11"/>
          </p:nvPr>
        </p:nvSpPr>
        <p:spPr/>
        <p:txBody>
          <a:bodyPr/>
          <a:lstStyle/>
          <a:p>
            <a:r>
              <a:rPr lang="en-GB"/>
              <a:t>Exposure by Kerryn Wise. Image Credit: Victor Simao.</a:t>
            </a:r>
          </a:p>
        </p:txBody>
      </p:sp>
      <p:sp>
        <p:nvSpPr>
          <p:cNvPr id="4" name="TextBox 3">
            <a:extLst>
              <a:ext uri="{FF2B5EF4-FFF2-40B4-BE49-F238E27FC236}">
                <a16:creationId xmlns:a16="http://schemas.microsoft.com/office/drawing/2014/main" id="{46ED627B-71FE-EB94-0F13-DC46B8D8F6D2}"/>
              </a:ext>
            </a:extLst>
          </p:cNvPr>
          <p:cNvSpPr txBox="1"/>
          <p:nvPr/>
        </p:nvSpPr>
        <p:spPr>
          <a:xfrm>
            <a:off x="13830024" y="11309347"/>
            <a:ext cx="1059763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a:solidFill>
                  <a:schemeClr val="accent2"/>
                </a:solidFill>
                <a:latin typeface="Poppins SemiBold"/>
                <a:cs typeface="Poppins SemiBold"/>
              </a:rPr>
              <a:t>     Email me: </a:t>
            </a:r>
            <a:r>
              <a:rPr lang="en-GB" sz="4000">
                <a:solidFill>
                  <a:schemeClr val="accent2"/>
                </a:solidFill>
                <a:latin typeface="Poppins SemiBold"/>
                <a:cs typeface="Poppins SemiBold"/>
                <a:hlinkClick r:id="rId5">
                  <a:extLst>
                    <a:ext uri="{A12FA001-AC4F-418D-AE19-62706E023703}">
                      <ahyp:hlinkClr xmlns:ahyp="http://schemas.microsoft.com/office/drawing/2018/hyperlinkcolor" val="tx"/>
                    </a:ext>
                  </a:extLst>
                </a:hlinkClick>
              </a:rPr>
              <a:t>kerryn.wise@uwe.ac.uk</a:t>
            </a:r>
            <a:endParaRPr lang="en-US" err="1">
              <a:solidFill>
                <a:schemeClr val="accent2"/>
              </a:solidFill>
            </a:endParaRPr>
          </a:p>
        </p:txBody>
      </p:sp>
    </p:spTree>
    <p:extLst>
      <p:ext uri="{BB962C8B-B14F-4D97-AF65-F5344CB8AC3E}">
        <p14:creationId xmlns:p14="http://schemas.microsoft.com/office/powerpoint/2010/main" val="436720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24"/>
          <p:cNvSpPr txBox="1">
            <a:spLocks noGrp="1"/>
          </p:cNvSpPr>
          <p:nvPr>
            <p:ph type="title"/>
          </p:nvPr>
        </p:nvSpPr>
        <p:spPr>
          <a:xfrm>
            <a:off x="571500" y="1287114"/>
            <a:ext cx="23241000" cy="5397440"/>
          </a:xfrm>
          <a:prstGeom prst="rect">
            <a:avLst/>
          </a:prstGeom>
          <a:noFill/>
          <a:ln>
            <a:noFill/>
          </a:ln>
        </p:spPr>
        <p:txBody>
          <a:bodyPr spcFirstLastPara="1" wrap="square" lIns="0" tIns="0" rIns="0" bIns="0" anchor="t" anchorCtr="0">
            <a:spAutoFit/>
          </a:bodyPr>
          <a:lstStyle/>
          <a:p>
            <a:pPr marL="0" lvl="0" indent="0" algn="l" rtl="0">
              <a:lnSpc>
                <a:spcPct val="71000"/>
              </a:lnSpc>
              <a:spcBef>
                <a:spcPts val="0"/>
              </a:spcBef>
              <a:spcAft>
                <a:spcPts val="0"/>
              </a:spcAft>
              <a:buClr>
                <a:schemeClr val="accent1"/>
              </a:buClr>
              <a:buSzPts val="23500"/>
              <a:buFont typeface="Poppins Medium"/>
              <a:buNone/>
            </a:pPr>
            <a:r>
              <a:rPr lang="en-GB"/>
              <a:t>Thank you.</a:t>
            </a:r>
            <a:br>
              <a:rPr lang="en-GB"/>
            </a:br>
            <a:r>
              <a:rPr lang="en-GB" err="1">
                <a:solidFill>
                  <a:schemeClr val="lt1"/>
                </a:solidFill>
              </a:rPr>
              <a:t>Diolch</a:t>
            </a:r>
            <a:r>
              <a:rPr lang="en-GB">
                <a:solidFill>
                  <a:schemeClr val="lt1"/>
                </a:solidFill>
              </a:rPr>
              <a:t>.</a:t>
            </a:r>
            <a:endParaRPr/>
          </a:p>
        </p:txBody>
      </p:sp>
      <p:sp>
        <p:nvSpPr>
          <p:cNvPr id="548" name="Google Shape;548;p24"/>
          <p:cNvSpPr txBox="1">
            <a:spLocks noGrp="1"/>
          </p:cNvSpPr>
          <p:nvPr>
            <p:ph type="body" idx="1"/>
          </p:nvPr>
        </p:nvSpPr>
        <p:spPr>
          <a:xfrm>
            <a:off x="8382000" y="12563593"/>
            <a:ext cx="3713163" cy="686919"/>
          </a:xfrm>
          <a:prstGeom prst="rect">
            <a:avLst/>
          </a:prstGeom>
          <a:noFill/>
          <a:ln>
            <a:noFill/>
          </a:ln>
        </p:spPr>
        <p:txBody>
          <a:bodyPr spcFirstLastPara="1" wrap="square" lIns="0" tIns="0" rIns="0" bIns="0" anchor="t" anchorCtr="0">
            <a:spAutoFit/>
          </a:bodyPr>
          <a:lstStyle/>
          <a:p>
            <a:pPr marL="0" lvl="0" indent="0" algn="l" rtl="0">
              <a:lnSpc>
                <a:spcPct val="92000"/>
              </a:lnSpc>
              <a:spcBef>
                <a:spcPts val="0"/>
              </a:spcBef>
              <a:spcAft>
                <a:spcPts val="0"/>
              </a:spcAft>
              <a:buClr>
                <a:schemeClr val="lt1"/>
              </a:buClr>
              <a:buSzPts val="2400"/>
              <a:buNone/>
            </a:pPr>
            <a:r>
              <a:rPr lang="en-GB"/>
              <a:t>Facebook </a:t>
            </a:r>
            <a:endParaRPr/>
          </a:p>
          <a:p>
            <a:pPr marL="0" lvl="0" indent="0" algn="l" rtl="0">
              <a:lnSpc>
                <a:spcPct val="92000"/>
              </a:lnSpc>
              <a:spcBef>
                <a:spcPts val="0"/>
              </a:spcBef>
              <a:spcAft>
                <a:spcPts val="0"/>
              </a:spcAft>
              <a:buClr>
                <a:schemeClr val="accent1"/>
              </a:buClr>
              <a:buSzPts val="2400"/>
              <a:buNone/>
            </a:pPr>
            <a:r>
              <a:rPr lang="en-GB">
                <a:solidFill>
                  <a:schemeClr val="accent1"/>
                </a:solidFill>
              </a:rPr>
              <a:t>Immersive Arts UK</a:t>
            </a:r>
            <a:endParaRPr/>
          </a:p>
        </p:txBody>
      </p:sp>
      <p:sp>
        <p:nvSpPr>
          <p:cNvPr id="549" name="Google Shape;549;p24"/>
          <p:cNvSpPr txBox="1">
            <a:spLocks noGrp="1"/>
          </p:cNvSpPr>
          <p:nvPr>
            <p:ph type="body" idx="2"/>
          </p:nvPr>
        </p:nvSpPr>
        <p:spPr>
          <a:xfrm>
            <a:off x="12288839" y="12563593"/>
            <a:ext cx="3713163" cy="686919"/>
          </a:xfrm>
          <a:prstGeom prst="rect">
            <a:avLst/>
          </a:prstGeom>
          <a:noFill/>
          <a:ln>
            <a:noFill/>
          </a:ln>
        </p:spPr>
        <p:txBody>
          <a:bodyPr spcFirstLastPara="1" wrap="square" lIns="0" tIns="0" rIns="0" bIns="0" anchor="t" anchorCtr="0">
            <a:spAutoFit/>
          </a:bodyPr>
          <a:lstStyle/>
          <a:p>
            <a:pPr marL="0" lvl="0" indent="0" algn="l" rtl="0">
              <a:lnSpc>
                <a:spcPct val="92000"/>
              </a:lnSpc>
              <a:spcBef>
                <a:spcPts val="0"/>
              </a:spcBef>
              <a:spcAft>
                <a:spcPts val="0"/>
              </a:spcAft>
              <a:buClr>
                <a:schemeClr val="lt1"/>
              </a:buClr>
              <a:buSzPts val="2400"/>
              <a:buNone/>
            </a:pPr>
            <a:r>
              <a:rPr lang="en-GB"/>
              <a:t>Instagram</a:t>
            </a:r>
            <a:endParaRPr/>
          </a:p>
          <a:p>
            <a:pPr marL="0" lvl="0" indent="0" algn="l" rtl="0">
              <a:lnSpc>
                <a:spcPct val="92000"/>
              </a:lnSpc>
              <a:spcBef>
                <a:spcPts val="0"/>
              </a:spcBef>
              <a:spcAft>
                <a:spcPts val="0"/>
              </a:spcAft>
              <a:buClr>
                <a:schemeClr val="accent1"/>
              </a:buClr>
              <a:buSzPts val="2400"/>
              <a:buNone/>
            </a:pPr>
            <a:r>
              <a:rPr lang="en-GB">
                <a:solidFill>
                  <a:schemeClr val="accent1"/>
                </a:solidFill>
              </a:rPr>
              <a:t>@immersivearts_uk</a:t>
            </a:r>
            <a:endParaRPr>
              <a:solidFill>
                <a:schemeClr val="accent1"/>
              </a:solidFill>
            </a:endParaRPr>
          </a:p>
        </p:txBody>
      </p:sp>
      <p:sp>
        <p:nvSpPr>
          <p:cNvPr id="550" name="Google Shape;550;p24"/>
          <p:cNvSpPr txBox="1">
            <a:spLocks noGrp="1"/>
          </p:cNvSpPr>
          <p:nvPr>
            <p:ph type="body" idx="3"/>
          </p:nvPr>
        </p:nvSpPr>
        <p:spPr>
          <a:xfrm>
            <a:off x="16195678" y="12563593"/>
            <a:ext cx="3713100" cy="679800"/>
          </a:xfrm>
          <a:prstGeom prst="rect">
            <a:avLst/>
          </a:prstGeom>
          <a:noFill/>
          <a:ln>
            <a:noFill/>
          </a:ln>
        </p:spPr>
        <p:txBody>
          <a:bodyPr spcFirstLastPara="1" wrap="square" lIns="0" tIns="0" rIns="0" bIns="0" anchor="t" anchorCtr="0">
            <a:spAutoFit/>
          </a:bodyPr>
          <a:lstStyle/>
          <a:p>
            <a:pPr marL="0" lvl="0" indent="0" algn="l" rtl="0">
              <a:lnSpc>
                <a:spcPct val="92000"/>
              </a:lnSpc>
              <a:spcBef>
                <a:spcPts val="0"/>
              </a:spcBef>
              <a:spcAft>
                <a:spcPts val="0"/>
              </a:spcAft>
              <a:buClr>
                <a:schemeClr val="accent1"/>
              </a:buClr>
              <a:buSzPts val="2400"/>
              <a:buNone/>
            </a:pPr>
            <a:r>
              <a:rPr lang="en-GB"/>
              <a:t>BlueSky</a:t>
            </a:r>
            <a:endParaRPr/>
          </a:p>
          <a:p>
            <a:pPr marL="0" lvl="0" indent="0" algn="l" rtl="0">
              <a:lnSpc>
                <a:spcPct val="92000"/>
              </a:lnSpc>
              <a:spcBef>
                <a:spcPts val="0"/>
              </a:spcBef>
              <a:spcAft>
                <a:spcPts val="0"/>
              </a:spcAft>
              <a:buClr>
                <a:schemeClr val="accent1"/>
              </a:buClr>
              <a:buSzPts val="2400"/>
              <a:buFont typeface="Arial"/>
              <a:buNone/>
            </a:pPr>
            <a:r>
              <a:rPr lang="en-GB">
                <a:solidFill>
                  <a:schemeClr val="accent1"/>
                </a:solidFill>
              </a:rPr>
              <a:t>@ImmersiveArtsUK</a:t>
            </a:r>
            <a:endParaRPr>
              <a:solidFill>
                <a:schemeClr val="accent1"/>
              </a:solidFill>
            </a:endParaRPr>
          </a:p>
        </p:txBody>
      </p:sp>
      <p:sp>
        <p:nvSpPr>
          <p:cNvPr id="551" name="Google Shape;551;p24"/>
          <p:cNvSpPr txBox="1">
            <a:spLocks noGrp="1"/>
          </p:cNvSpPr>
          <p:nvPr>
            <p:ph type="body" idx="4"/>
          </p:nvPr>
        </p:nvSpPr>
        <p:spPr>
          <a:xfrm>
            <a:off x="20099337" y="12563593"/>
            <a:ext cx="3713163" cy="686919"/>
          </a:xfrm>
          <a:prstGeom prst="rect">
            <a:avLst/>
          </a:prstGeom>
          <a:noFill/>
          <a:ln>
            <a:noFill/>
          </a:ln>
        </p:spPr>
        <p:txBody>
          <a:bodyPr spcFirstLastPara="1" wrap="square" lIns="0" tIns="0" rIns="0" bIns="0" anchor="t" anchorCtr="0">
            <a:spAutoFit/>
          </a:bodyPr>
          <a:lstStyle/>
          <a:p>
            <a:pPr marL="0" lvl="0" indent="0" algn="l" rtl="0">
              <a:lnSpc>
                <a:spcPct val="92000"/>
              </a:lnSpc>
              <a:spcBef>
                <a:spcPts val="0"/>
              </a:spcBef>
              <a:spcAft>
                <a:spcPts val="0"/>
              </a:spcAft>
              <a:buClr>
                <a:schemeClr val="lt1"/>
              </a:buClr>
              <a:buSzPts val="2400"/>
              <a:buNone/>
            </a:pPr>
            <a:r>
              <a:rPr lang="en-GB"/>
              <a:t>LinkedIn</a:t>
            </a:r>
            <a:endParaRPr/>
          </a:p>
          <a:p>
            <a:pPr marL="0" lvl="0" indent="0" algn="l" rtl="0">
              <a:lnSpc>
                <a:spcPct val="92000"/>
              </a:lnSpc>
              <a:spcBef>
                <a:spcPts val="0"/>
              </a:spcBef>
              <a:spcAft>
                <a:spcPts val="0"/>
              </a:spcAft>
              <a:buClr>
                <a:schemeClr val="accent1"/>
              </a:buClr>
              <a:buSzPts val="2400"/>
              <a:buNone/>
            </a:pPr>
            <a:r>
              <a:rPr lang="en-GB">
                <a:solidFill>
                  <a:schemeClr val="accent1"/>
                </a:solidFill>
              </a:rPr>
              <a:t>Immersive Arts UK</a:t>
            </a:r>
            <a:endParaRPr/>
          </a:p>
        </p:txBody>
      </p:sp>
      <p:sp>
        <p:nvSpPr>
          <p:cNvPr id="552" name="Google Shape;552;p24"/>
          <p:cNvSpPr txBox="1">
            <a:spLocks noGrp="1"/>
          </p:cNvSpPr>
          <p:nvPr>
            <p:ph type="body" idx="5"/>
          </p:nvPr>
        </p:nvSpPr>
        <p:spPr>
          <a:xfrm>
            <a:off x="571500" y="12563593"/>
            <a:ext cx="7618413" cy="483979"/>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accent1"/>
              </a:buClr>
              <a:buSzPts val="3400"/>
              <a:buNone/>
            </a:pPr>
            <a:r>
              <a:rPr lang="en-GB" u="sng">
                <a:solidFill>
                  <a:schemeClr val="hlink"/>
                </a:solidFill>
                <a:hlinkClick r:id="rId3"/>
              </a:rPr>
              <a:t>www.immersivearts.uk</a:t>
            </a:r>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Immersive Arts">
  <a:themeElements>
    <a:clrScheme name="Immersive Arts">
      <a:dk1>
        <a:srgbClr val="000000"/>
      </a:dk1>
      <a:lt1>
        <a:srgbClr val="FFFFFF"/>
      </a:lt1>
      <a:dk2>
        <a:srgbClr val="706F6F"/>
      </a:dk2>
      <a:lt2>
        <a:srgbClr val="DADADA"/>
      </a:lt2>
      <a:accent1>
        <a:srgbClr val="0B1E8E"/>
      </a:accent1>
      <a:accent2>
        <a:srgbClr val="FF6666"/>
      </a:accent2>
      <a:accent3>
        <a:srgbClr val="0B0A3F"/>
      </a:accent3>
      <a:accent4>
        <a:srgbClr val="5461AF"/>
      </a:accent4>
      <a:accent5>
        <a:srgbClr val="9199CC"/>
      </a:accent5>
      <a:accent6>
        <a:srgbClr val="CED2E8"/>
      </a:accent6>
      <a:hlink>
        <a:srgbClr val="0B1E8E"/>
      </a:hlink>
      <a:folHlink>
        <a:srgbClr val="5461A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0c7fd77c-bf1b-4511-8a0d-ca095442aa9f}" enabled="1" method="Privileged" siteId="{07ef1208-413c-4b5e-9cdd-64ef305754f0}" contentBits="0"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Immersive Arts</vt:lpstr>
      <vt:lpstr>How to work with audiences</vt:lpstr>
      <vt:lpstr>dr Kerryn wise</vt:lpstr>
      <vt:lpstr>Why are audiences important?</vt:lpstr>
      <vt:lpstr>Some questions to start</vt:lpstr>
      <vt:lpstr>What do you want to know?</vt:lpstr>
      <vt:lpstr>How are you going to survey your audience? </vt:lpstr>
      <vt:lpstr>What resources do you need?</vt:lpstr>
      <vt:lpstr>  Signposting                       </vt:lpstr>
      <vt:lpstr>Thank you. Diolch.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Tim Roe</dc:creator>
  <cp:revision>1</cp:revision>
  <cp:lastPrinted>2025-10-16T10:56:08Z</cp:lastPrinted>
  <dcterms:created xsi:type="dcterms:W3CDTF">2025-02-06T17:02:40Z</dcterms:created>
  <dcterms:modified xsi:type="dcterms:W3CDTF">2026-07-08T14:01:07Z</dcterms:modified>
</cp:coreProperties>
</file>